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32"/>
  </p:notesMasterIdLst>
  <p:sldIdLst>
    <p:sldId id="256" r:id="rId3"/>
    <p:sldId id="259" r:id="rId4"/>
    <p:sldId id="273" r:id="rId5"/>
    <p:sldId id="274" r:id="rId6"/>
    <p:sldId id="272" r:id="rId7"/>
    <p:sldId id="265" r:id="rId8"/>
    <p:sldId id="266" r:id="rId9"/>
    <p:sldId id="270" r:id="rId10"/>
    <p:sldId id="271" r:id="rId11"/>
    <p:sldId id="267" r:id="rId12"/>
    <p:sldId id="269" r:id="rId13"/>
    <p:sldId id="264" r:id="rId14"/>
    <p:sldId id="275" r:id="rId15"/>
    <p:sldId id="261" r:id="rId16"/>
    <p:sldId id="258" r:id="rId17"/>
    <p:sldId id="279" r:id="rId18"/>
    <p:sldId id="280" r:id="rId19"/>
    <p:sldId id="281" r:id="rId20"/>
    <p:sldId id="282" r:id="rId21"/>
    <p:sldId id="283" r:id="rId22"/>
    <p:sldId id="284" r:id="rId23"/>
    <p:sldId id="285" r:id="rId24"/>
    <p:sldId id="286" r:id="rId25"/>
    <p:sldId id="287" r:id="rId26"/>
    <p:sldId id="288" r:id="rId27"/>
    <p:sldId id="289" r:id="rId28"/>
    <p:sldId id="290" r:id="rId29"/>
    <p:sldId id="262" r:id="rId30"/>
    <p:sldId id="276" r:id="rId31"/>
  </p:sldIdLst>
  <p:sldSz cx="9144000" cy="6858000" type="screen4x3"/>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5FC"/>
    <a:srgbClr val="FFB3FF"/>
    <a:srgbClr val="FF99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13" autoAdjust="0"/>
    <p:restoredTop sz="98051" autoAdjust="0"/>
  </p:normalViewPr>
  <p:slideViewPr>
    <p:cSldViewPr>
      <p:cViewPr varScale="1">
        <p:scale>
          <a:sx n="79" d="100"/>
          <a:sy n="79" d="100"/>
        </p:scale>
        <p:origin x="1526" y="72"/>
      </p:cViewPr>
      <p:guideLst>
        <p:guide orient="horz" pos="2160"/>
        <p:guide pos="2880"/>
      </p:guideLst>
    </p:cSldViewPr>
  </p:slideViewPr>
  <p:outlineViewPr>
    <p:cViewPr>
      <p:scale>
        <a:sx n="33" d="100"/>
        <a:sy n="33" d="100"/>
      </p:scale>
      <p:origin x="0" y="1308"/>
    </p:cViewPr>
  </p:outlin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theme" Target="theme/theme1.xml"/><Relationship Id="rId8" Type="http://schemas.openxmlformats.org/officeDocument/2006/relationships/slide" Target="slides/slide6.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438D200-7037-4592-9B43-ECCF40DB8607}" type="doc">
      <dgm:prSet loTypeId="urn:microsoft.com/office/officeart/2005/8/layout/hierarchy6" loCatId="hierarchy" qsTypeId="urn:microsoft.com/office/officeart/2005/8/quickstyle/simple3" qsCatId="simple" csTypeId="urn:microsoft.com/office/officeart/2005/8/colors/accent1_2" csCatId="accent1" phldr="1"/>
      <dgm:spPr/>
      <dgm:t>
        <a:bodyPr/>
        <a:lstStyle/>
        <a:p>
          <a:endParaRPr lang="zh-TW" altLang="en-US"/>
        </a:p>
      </dgm:t>
    </dgm:pt>
    <dgm:pt modelId="{968D3805-280E-41C4-A9DB-1E5CAB035798}">
      <dgm:prSet phldrT="[文字]" custT="1">
        <dgm:style>
          <a:lnRef idx="1">
            <a:schemeClr val="accent4"/>
          </a:lnRef>
          <a:fillRef idx="2">
            <a:schemeClr val="accent4"/>
          </a:fillRef>
          <a:effectRef idx="1">
            <a:schemeClr val="accent4"/>
          </a:effectRef>
          <a:fontRef idx="minor">
            <a:schemeClr val="dk1"/>
          </a:fontRef>
        </dgm:style>
      </dgm:prSet>
      <dgm:spPr/>
      <dgm:t>
        <a:bodyPr/>
        <a:lstStyle/>
        <a:p>
          <a:r>
            <a:rPr lang="en-US" altLang="zh-TW" sz="1800" dirty="0"/>
            <a:t>Celes + Metaneira</a:t>
          </a:r>
          <a:endParaRPr lang="zh-TW" altLang="en-US" sz="1800" dirty="0"/>
        </a:p>
      </dgm:t>
    </dgm:pt>
    <dgm:pt modelId="{8CBD19DF-726D-490C-B79C-F56F6FE51DC8}" type="parTrans" cxnId="{1A4CE95E-C524-41E6-9126-7048CB32314D}">
      <dgm:prSet/>
      <dgm:spPr/>
      <dgm:t>
        <a:bodyPr/>
        <a:lstStyle/>
        <a:p>
          <a:endParaRPr lang="zh-TW" altLang="en-US"/>
        </a:p>
      </dgm:t>
    </dgm:pt>
    <dgm:pt modelId="{3EAA264D-CF7F-4E33-B34D-4A46B5618D0C}" type="sibTrans" cxnId="{1A4CE95E-C524-41E6-9126-7048CB32314D}">
      <dgm:prSet/>
      <dgm:spPr/>
    </dgm:pt>
    <dgm:pt modelId="{BC64D78D-D5A0-40E7-9A66-0F1039633EE1}">
      <dgm:prSet phldrT="[文字]" custT="1">
        <dgm:style>
          <a:lnRef idx="1">
            <a:schemeClr val="accent2"/>
          </a:lnRef>
          <a:fillRef idx="2">
            <a:schemeClr val="accent2"/>
          </a:fillRef>
          <a:effectRef idx="1">
            <a:schemeClr val="accent2"/>
          </a:effectRef>
          <a:fontRef idx="minor">
            <a:schemeClr val="dk1"/>
          </a:fontRef>
        </dgm:style>
      </dgm:prSet>
      <dgm:spPr/>
      <dgm:t>
        <a:bodyPr/>
        <a:lstStyle/>
        <a:p>
          <a:r>
            <a:rPr lang="en-US" altLang="zh-TW" sz="1800" dirty="0"/>
            <a:t>daughter</a:t>
          </a:r>
          <a:endParaRPr lang="zh-TW" altLang="en-US" sz="1800" dirty="0"/>
        </a:p>
      </dgm:t>
    </dgm:pt>
    <dgm:pt modelId="{46128E1C-32E3-4B78-9199-CC30FB63F66D}" type="parTrans" cxnId="{9C7AA25D-A03B-4F1E-99C3-C1C2AACF60E3}">
      <dgm:prSet/>
      <dgm:spPr/>
      <dgm:t>
        <a:bodyPr/>
        <a:lstStyle/>
        <a:p>
          <a:endParaRPr lang="zh-TW" altLang="en-US" sz="1800"/>
        </a:p>
      </dgm:t>
    </dgm:pt>
    <dgm:pt modelId="{532F0DD1-FED6-4B34-A2BF-4E7A28247F06}" type="sibTrans" cxnId="{9C7AA25D-A03B-4F1E-99C3-C1C2AACF60E3}">
      <dgm:prSet/>
      <dgm:spPr/>
      <dgm:t>
        <a:bodyPr/>
        <a:lstStyle/>
        <a:p>
          <a:endParaRPr lang="zh-TW" altLang="en-US"/>
        </a:p>
      </dgm:t>
    </dgm:pt>
    <dgm:pt modelId="{7A46B7CF-11BB-4EA2-B149-0F736F06897A}">
      <dgm:prSet phldrT="[文字]" custT="1">
        <dgm:style>
          <a:lnRef idx="1">
            <a:schemeClr val="accent2"/>
          </a:lnRef>
          <a:fillRef idx="2">
            <a:schemeClr val="accent2"/>
          </a:fillRef>
          <a:effectRef idx="1">
            <a:schemeClr val="accent2"/>
          </a:effectRef>
          <a:fontRef idx="minor">
            <a:schemeClr val="dk1"/>
          </a:fontRef>
        </dgm:style>
      </dgm:prSet>
      <dgm:spPr/>
      <dgm:t>
        <a:bodyPr/>
        <a:lstStyle/>
        <a:p>
          <a:r>
            <a:rPr lang="en-US" altLang="zh-TW" sz="1800" dirty="0"/>
            <a:t>daughter</a:t>
          </a:r>
          <a:endParaRPr lang="zh-TW" altLang="en-US" sz="1800" dirty="0"/>
        </a:p>
      </dgm:t>
    </dgm:pt>
    <dgm:pt modelId="{CF0F2353-F620-4E6C-ACBD-3A0DE4C4679D}" type="parTrans" cxnId="{6CAFDF89-0018-4DE0-B7BF-A3553916CB36}">
      <dgm:prSet/>
      <dgm:spPr/>
      <dgm:t>
        <a:bodyPr/>
        <a:lstStyle/>
        <a:p>
          <a:endParaRPr lang="zh-TW" altLang="en-US" sz="1800"/>
        </a:p>
      </dgm:t>
    </dgm:pt>
    <dgm:pt modelId="{1A61CA3E-68F8-4744-A76F-E11574F18AB8}" type="sibTrans" cxnId="{6CAFDF89-0018-4DE0-B7BF-A3553916CB36}">
      <dgm:prSet/>
      <dgm:spPr/>
      <dgm:t>
        <a:bodyPr/>
        <a:lstStyle/>
        <a:p>
          <a:endParaRPr lang="zh-TW" altLang="en-US"/>
        </a:p>
      </dgm:t>
    </dgm:pt>
    <dgm:pt modelId="{A5FAD4C5-3360-4987-A976-24B4B19E954C}">
      <dgm:prSet custT="1">
        <dgm:style>
          <a:lnRef idx="1">
            <a:schemeClr val="accent2"/>
          </a:lnRef>
          <a:fillRef idx="2">
            <a:schemeClr val="accent2"/>
          </a:fillRef>
          <a:effectRef idx="1">
            <a:schemeClr val="accent2"/>
          </a:effectRef>
          <a:fontRef idx="minor">
            <a:schemeClr val="dk1"/>
          </a:fontRef>
        </dgm:style>
      </dgm:prSet>
      <dgm:spPr/>
      <dgm:t>
        <a:bodyPr/>
        <a:lstStyle/>
        <a:p>
          <a:r>
            <a:rPr lang="en-US" altLang="zh-TW" sz="1800" dirty="0"/>
            <a:t>daughter</a:t>
          </a:r>
          <a:endParaRPr lang="zh-TW" altLang="en-US" sz="1800" dirty="0"/>
        </a:p>
      </dgm:t>
    </dgm:pt>
    <dgm:pt modelId="{0604C90B-EE74-4317-B9CB-C7EAD01EE43D}" type="parTrans" cxnId="{6865F76B-8B6E-46F2-8DE7-D6B62F7143BC}">
      <dgm:prSet/>
      <dgm:spPr/>
      <dgm:t>
        <a:bodyPr/>
        <a:lstStyle/>
        <a:p>
          <a:endParaRPr lang="zh-TW" altLang="en-US" sz="1800"/>
        </a:p>
      </dgm:t>
    </dgm:pt>
    <dgm:pt modelId="{3DD27357-9C98-47D4-A5C8-71C50D77B264}" type="sibTrans" cxnId="{6865F76B-8B6E-46F2-8DE7-D6B62F7143BC}">
      <dgm:prSet/>
      <dgm:spPr/>
      <dgm:t>
        <a:bodyPr/>
        <a:lstStyle/>
        <a:p>
          <a:endParaRPr lang="zh-TW" altLang="en-US"/>
        </a:p>
      </dgm:t>
    </dgm:pt>
    <dgm:pt modelId="{51715F35-F30B-4155-8293-633E3A76902E}">
      <dgm:prSet custT="1">
        <dgm:style>
          <a:lnRef idx="1">
            <a:schemeClr val="accent2"/>
          </a:lnRef>
          <a:fillRef idx="2">
            <a:schemeClr val="accent2"/>
          </a:fillRef>
          <a:effectRef idx="1">
            <a:schemeClr val="accent2"/>
          </a:effectRef>
          <a:fontRef idx="minor">
            <a:schemeClr val="dk1"/>
          </a:fontRef>
        </dgm:style>
      </dgm:prSet>
      <dgm:spPr/>
      <dgm:t>
        <a:bodyPr/>
        <a:lstStyle/>
        <a:p>
          <a:r>
            <a:rPr lang="en-US" altLang="zh-TW" sz="1800" dirty="0"/>
            <a:t>daughter</a:t>
          </a:r>
          <a:endParaRPr lang="zh-TW" altLang="en-US" sz="1800" dirty="0"/>
        </a:p>
      </dgm:t>
    </dgm:pt>
    <dgm:pt modelId="{C899CDB7-AD7B-4BEE-85D2-28895D722D23}" type="parTrans" cxnId="{8DF55452-149B-4F3C-A8B3-42527A6DA910}">
      <dgm:prSet/>
      <dgm:spPr/>
      <dgm:t>
        <a:bodyPr/>
        <a:lstStyle/>
        <a:p>
          <a:endParaRPr lang="zh-TW" altLang="en-US" sz="1800"/>
        </a:p>
      </dgm:t>
    </dgm:pt>
    <dgm:pt modelId="{31B1F9AA-002A-49DC-8D5D-444C82F46C78}" type="sibTrans" cxnId="{8DF55452-149B-4F3C-A8B3-42527A6DA910}">
      <dgm:prSet/>
      <dgm:spPr/>
      <dgm:t>
        <a:bodyPr/>
        <a:lstStyle/>
        <a:p>
          <a:endParaRPr lang="zh-TW" altLang="en-US"/>
        </a:p>
      </dgm:t>
    </dgm:pt>
    <dgm:pt modelId="{EE6EEBB9-619E-40BD-83E5-52C2E0C47F11}">
      <dgm:prSet custT="1">
        <dgm:style>
          <a:lnRef idx="1">
            <a:schemeClr val="accent5"/>
          </a:lnRef>
          <a:fillRef idx="2">
            <a:schemeClr val="accent5"/>
          </a:fillRef>
          <a:effectRef idx="1">
            <a:schemeClr val="accent5"/>
          </a:effectRef>
          <a:fontRef idx="minor">
            <a:schemeClr val="dk1"/>
          </a:fontRef>
        </dgm:style>
      </dgm:prSet>
      <dgm:spPr/>
      <dgm:t>
        <a:bodyPr/>
        <a:lstStyle/>
        <a:p>
          <a:r>
            <a:rPr lang="en-US" altLang="zh-TW" sz="1400" dirty="0">
              <a:latin typeface="+mn-lt"/>
              <a:ea typeface="標楷體" pitchFamily="65" charset="-120"/>
            </a:rPr>
            <a:t>Triptolemus</a:t>
          </a:r>
          <a:endParaRPr lang="zh-TW" altLang="en-US" sz="1400" dirty="0"/>
        </a:p>
      </dgm:t>
    </dgm:pt>
    <dgm:pt modelId="{8CB3F552-238D-4CF7-A96D-4080209A9115}" type="parTrans" cxnId="{171212DF-802E-4C9C-9054-958A0EF47814}">
      <dgm:prSet/>
      <dgm:spPr/>
      <dgm:t>
        <a:bodyPr/>
        <a:lstStyle/>
        <a:p>
          <a:endParaRPr lang="zh-TW" altLang="en-US" sz="1800"/>
        </a:p>
      </dgm:t>
    </dgm:pt>
    <dgm:pt modelId="{42089EF5-5DFB-4B93-92D6-218C5F825090}" type="sibTrans" cxnId="{171212DF-802E-4C9C-9054-958A0EF47814}">
      <dgm:prSet/>
      <dgm:spPr/>
      <dgm:t>
        <a:bodyPr/>
        <a:lstStyle/>
        <a:p>
          <a:endParaRPr lang="zh-TW" altLang="en-US"/>
        </a:p>
      </dgm:t>
    </dgm:pt>
    <dgm:pt modelId="{9FED8613-9064-47DC-A253-E587B014DCC5}">
      <dgm:prSet custT="1">
        <dgm:style>
          <a:lnRef idx="1">
            <a:schemeClr val="accent5"/>
          </a:lnRef>
          <a:fillRef idx="2">
            <a:schemeClr val="accent5"/>
          </a:fillRef>
          <a:effectRef idx="1">
            <a:schemeClr val="accent5"/>
          </a:effectRef>
          <a:fontRef idx="minor">
            <a:schemeClr val="dk1"/>
          </a:fontRef>
        </dgm:style>
      </dgm:prSet>
      <dgm:spPr/>
      <dgm:t>
        <a:bodyPr/>
        <a:lstStyle/>
        <a:p>
          <a:r>
            <a:rPr lang="en-US" altLang="zh-TW" sz="1400" dirty="0"/>
            <a:t>Demophon</a:t>
          </a:r>
          <a:endParaRPr lang="zh-TW" altLang="en-US" sz="1400" dirty="0"/>
        </a:p>
      </dgm:t>
    </dgm:pt>
    <dgm:pt modelId="{84F2B6B2-8956-4E79-A54E-D9AD8D6ED640}" type="parTrans" cxnId="{1D7A03BF-E106-4624-8919-4418018B903A}">
      <dgm:prSet/>
      <dgm:spPr/>
      <dgm:t>
        <a:bodyPr/>
        <a:lstStyle/>
        <a:p>
          <a:endParaRPr lang="zh-TW" altLang="en-US" sz="1800"/>
        </a:p>
      </dgm:t>
    </dgm:pt>
    <dgm:pt modelId="{49FDBE60-1CCC-4966-8CC9-CB7FC2F4762B}" type="sibTrans" cxnId="{1D7A03BF-E106-4624-8919-4418018B903A}">
      <dgm:prSet/>
      <dgm:spPr/>
      <dgm:t>
        <a:bodyPr/>
        <a:lstStyle/>
        <a:p>
          <a:endParaRPr lang="zh-TW" altLang="en-US"/>
        </a:p>
      </dgm:t>
    </dgm:pt>
    <dgm:pt modelId="{1D223ACD-EA40-4275-A317-5C8A686B9A79}" type="pres">
      <dgm:prSet presAssocID="{D438D200-7037-4592-9B43-ECCF40DB8607}" presName="mainComposite" presStyleCnt="0">
        <dgm:presLayoutVars>
          <dgm:chPref val="1"/>
          <dgm:dir/>
          <dgm:animOne val="branch"/>
          <dgm:animLvl val="lvl"/>
          <dgm:resizeHandles val="exact"/>
        </dgm:presLayoutVars>
      </dgm:prSet>
      <dgm:spPr/>
    </dgm:pt>
    <dgm:pt modelId="{A93A7E23-6742-4CEC-82E4-82767D265A6F}" type="pres">
      <dgm:prSet presAssocID="{D438D200-7037-4592-9B43-ECCF40DB8607}" presName="hierFlow" presStyleCnt="0"/>
      <dgm:spPr/>
    </dgm:pt>
    <dgm:pt modelId="{78AB451F-C39D-4805-88ED-3CB45A236F9A}" type="pres">
      <dgm:prSet presAssocID="{D438D200-7037-4592-9B43-ECCF40DB8607}" presName="hierChild1" presStyleCnt="0">
        <dgm:presLayoutVars>
          <dgm:chPref val="1"/>
          <dgm:animOne val="branch"/>
          <dgm:animLvl val="lvl"/>
        </dgm:presLayoutVars>
      </dgm:prSet>
      <dgm:spPr/>
    </dgm:pt>
    <dgm:pt modelId="{9E9D1F42-4797-4127-B6D5-79DE69A54088}" type="pres">
      <dgm:prSet presAssocID="{968D3805-280E-41C4-A9DB-1E5CAB035798}" presName="Name14" presStyleCnt="0"/>
      <dgm:spPr/>
    </dgm:pt>
    <dgm:pt modelId="{9028AB53-5E7E-420F-9FEA-B14558281D24}" type="pres">
      <dgm:prSet presAssocID="{968D3805-280E-41C4-A9DB-1E5CAB035798}" presName="level1Shape" presStyleLbl="node0" presStyleIdx="0" presStyleCnt="1" custScaleX="237131" custLinFactNeighborY="-23212">
        <dgm:presLayoutVars>
          <dgm:chPref val="3"/>
        </dgm:presLayoutVars>
      </dgm:prSet>
      <dgm:spPr/>
    </dgm:pt>
    <dgm:pt modelId="{331064A4-724A-45AC-9EC5-0427FA095653}" type="pres">
      <dgm:prSet presAssocID="{968D3805-280E-41C4-A9DB-1E5CAB035798}" presName="hierChild2" presStyleCnt="0"/>
      <dgm:spPr/>
    </dgm:pt>
    <dgm:pt modelId="{C9A69C7E-E9DB-4098-B6E0-DEB175D37C67}" type="pres">
      <dgm:prSet presAssocID="{46128E1C-32E3-4B78-9199-CC30FB63F66D}" presName="Name19" presStyleLbl="parChTrans1D2" presStyleIdx="0" presStyleCnt="6"/>
      <dgm:spPr/>
    </dgm:pt>
    <dgm:pt modelId="{F8D23E1B-394C-4884-B964-C650890CF7AE}" type="pres">
      <dgm:prSet presAssocID="{BC64D78D-D5A0-40E7-9A66-0F1039633EE1}" presName="Name21" presStyleCnt="0"/>
      <dgm:spPr/>
    </dgm:pt>
    <dgm:pt modelId="{F4E3664F-8EF1-4C35-99F5-CFCC7D87AB24}" type="pres">
      <dgm:prSet presAssocID="{BC64D78D-D5A0-40E7-9A66-0F1039633EE1}" presName="level2Shape" presStyleLbl="node2" presStyleIdx="0" presStyleCnt="6"/>
      <dgm:spPr/>
    </dgm:pt>
    <dgm:pt modelId="{BDEAF87A-FF0F-4EED-B383-7BFA50EACBCA}" type="pres">
      <dgm:prSet presAssocID="{BC64D78D-D5A0-40E7-9A66-0F1039633EE1}" presName="hierChild3" presStyleCnt="0"/>
      <dgm:spPr/>
    </dgm:pt>
    <dgm:pt modelId="{68AFF75F-1CEA-46F8-A27A-C696DA46CCE5}" type="pres">
      <dgm:prSet presAssocID="{CF0F2353-F620-4E6C-ACBD-3A0DE4C4679D}" presName="Name19" presStyleLbl="parChTrans1D2" presStyleIdx="1" presStyleCnt="6"/>
      <dgm:spPr/>
    </dgm:pt>
    <dgm:pt modelId="{CFFC60B1-FC2C-4F37-A6B7-A4882281EA4C}" type="pres">
      <dgm:prSet presAssocID="{7A46B7CF-11BB-4EA2-B149-0F736F06897A}" presName="Name21" presStyleCnt="0"/>
      <dgm:spPr/>
    </dgm:pt>
    <dgm:pt modelId="{4436ABAF-2E08-4ADB-B27A-A4EF913840E9}" type="pres">
      <dgm:prSet presAssocID="{7A46B7CF-11BB-4EA2-B149-0F736F06897A}" presName="level2Shape" presStyleLbl="node2" presStyleIdx="1" presStyleCnt="6"/>
      <dgm:spPr/>
    </dgm:pt>
    <dgm:pt modelId="{306CE218-217B-4F9B-B39C-891915EED8EC}" type="pres">
      <dgm:prSet presAssocID="{7A46B7CF-11BB-4EA2-B149-0F736F06897A}" presName="hierChild3" presStyleCnt="0"/>
      <dgm:spPr/>
    </dgm:pt>
    <dgm:pt modelId="{D594ECA9-6445-4867-A679-C22AC70023EC}" type="pres">
      <dgm:prSet presAssocID="{0604C90B-EE74-4317-B9CB-C7EAD01EE43D}" presName="Name19" presStyleLbl="parChTrans1D2" presStyleIdx="2" presStyleCnt="6"/>
      <dgm:spPr/>
    </dgm:pt>
    <dgm:pt modelId="{8D0BB07E-8112-47EB-9BAE-C13C53A80E94}" type="pres">
      <dgm:prSet presAssocID="{A5FAD4C5-3360-4987-A976-24B4B19E954C}" presName="Name21" presStyleCnt="0"/>
      <dgm:spPr/>
    </dgm:pt>
    <dgm:pt modelId="{BDA69B7B-3E49-4D5D-8106-5A9717313232}" type="pres">
      <dgm:prSet presAssocID="{A5FAD4C5-3360-4987-A976-24B4B19E954C}" presName="level2Shape" presStyleLbl="node2" presStyleIdx="2" presStyleCnt="6"/>
      <dgm:spPr/>
    </dgm:pt>
    <dgm:pt modelId="{4FFCF1B9-E6E7-4D99-839C-2E80F5C263C3}" type="pres">
      <dgm:prSet presAssocID="{A5FAD4C5-3360-4987-A976-24B4B19E954C}" presName="hierChild3" presStyleCnt="0"/>
      <dgm:spPr/>
    </dgm:pt>
    <dgm:pt modelId="{26F6F429-7591-410A-9C8F-164750D2C5C8}" type="pres">
      <dgm:prSet presAssocID="{C899CDB7-AD7B-4BEE-85D2-28895D722D23}" presName="Name19" presStyleLbl="parChTrans1D2" presStyleIdx="3" presStyleCnt="6"/>
      <dgm:spPr/>
    </dgm:pt>
    <dgm:pt modelId="{950C03D1-3ECD-4DBC-9666-16B9A5A44BF8}" type="pres">
      <dgm:prSet presAssocID="{51715F35-F30B-4155-8293-633E3A76902E}" presName="Name21" presStyleCnt="0"/>
      <dgm:spPr/>
    </dgm:pt>
    <dgm:pt modelId="{4EAC11AF-DB57-4817-BDC2-7EEDE7ACD65D}" type="pres">
      <dgm:prSet presAssocID="{51715F35-F30B-4155-8293-633E3A76902E}" presName="level2Shape" presStyleLbl="node2" presStyleIdx="3" presStyleCnt="6"/>
      <dgm:spPr/>
    </dgm:pt>
    <dgm:pt modelId="{48E3FE07-5262-44B4-B1EA-1A5CCC88D2A9}" type="pres">
      <dgm:prSet presAssocID="{51715F35-F30B-4155-8293-633E3A76902E}" presName="hierChild3" presStyleCnt="0"/>
      <dgm:spPr/>
    </dgm:pt>
    <dgm:pt modelId="{E5E529EE-3291-47C9-8918-35C98E331CDB}" type="pres">
      <dgm:prSet presAssocID="{8CB3F552-238D-4CF7-A96D-4080209A9115}" presName="Name19" presStyleLbl="parChTrans1D2" presStyleIdx="4" presStyleCnt="6"/>
      <dgm:spPr/>
    </dgm:pt>
    <dgm:pt modelId="{C745D6C6-A2A6-46FA-AE5D-B90BDCF16996}" type="pres">
      <dgm:prSet presAssocID="{EE6EEBB9-619E-40BD-83E5-52C2E0C47F11}" presName="Name21" presStyleCnt="0"/>
      <dgm:spPr/>
    </dgm:pt>
    <dgm:pt modelId="{0E33DDFC-28CB-4E63-B412-549C361DDC2A}" type="pres">
      <dgm:prSet presAssocID="{EE6EEBB9-619E-40BD-83E5-52C2E0C47F11}" presName="level2Shape" presStyleLbl="node2" presStyleIdx="4" presStyleCnt="6"/>
      <dgm:spPr/>
    </dgm:pt>
    <dgm:pt modelId="{04BADCF2-CB34-4150-85E1-222DB5CEFA29}" type="pres">
      <dgm:prSet presAssocID="{EE6EEBB9-619E-40BD-83E5-52C2E0C47F11}" presName="hierChild3" presStyleCnt="0"/>
      <dgm:spPr/>
    </dgm:pt>
    <dgm:pt modelId="{9C776189-9809-4AC3-BFDF-D2604D806641}" type="pres">
      <dgm:prSet presAssocID="{84F2B6B2-8956-4E79-A54E-D9AD8D6ED640}" presName="Name19" presStyleLbl="parChTrans1D2" presStyleIdx="5" presStyleCnt="6"/>
      <dgm:spPr/>
    </dgm:pt>
    <dgm:pt modelId="{89DB5AB3-A76A-43E1-9591-846905AB0F00}" type="pres">
      <dgm:prSet presAssocID="{9FED8613-9064-47DC-A253-E587B014DCC5}" presName="Name21" presStyleCnt="0"/>
      <dgm:spPr/>
    </dgm:pt>
    <dgm:pt modelId="{A73010D6-CFD7-4FD4-A30E-6BED5CD42EF1}" type="pres">
      <dgm:prSet presAssocID="{9FED8613-9064-47DC-A253-E587B014DCC5}" presName="level2Shape" presStyleLbl="node2" presStyleIdx="5" presStyleCnt="6"/>
      <dgm:spPr/>
    </dgm:pt>
    <dgm:pt modelId="{3667C7D3-DF2A-43B9-B37E-4DB98FDE7D10}" type="pres">
      <dgm:prSet presAssocID="{9FED8613-9064-47DC-A253-E587B014DCC5}" presName="hierChild3" presStyleCnt="0"/>
      <dgm:spPr/>
    </dgm:pt>
    <dgm:pt modelId="{A4275419-F1E8-492A-927F-E329E059FA66}" type="pres">
      <dgm:prSet presAssocID="{D438D200-7037-4592-9B43-ECCF40DB8607}" presName="bgShapesFlow" presStyleCnt="0"/>
      <dgm:spPr/>
    </dgm:pt>
  </dgm:ptLst>
  <dgm:cxnLst>
    <dgm:cxn modelId="{FFCC9F0D-0B56-47AB-ABD7-570D25BF83A5}" type="presOf" srcId="{C899CDB7-AD7B-4BEE-85D2-28895D722D23}" destId="{26F6F429-7591-410A-9C8F-164750D2C5C8}" srcOrd="0" destOrd="0" presId="urn:microsoft.com/office/officeart/2005/8/layout/hierarchy6"/>
    <dgm:cxn modelId="{0C7A5517-BA91-44E1-AF31-260E389716FB}" type="presOf" srcId="{9FED8613-9064-47DC-A253-E587B014DCC5}" destId="{A73010D6-CFD7-4FD4-A30E-6BED5CD42EF1}" srcOrd="0" destOrd="0" presId="urn:microsoft.com/office/officeart/2005/8/layout/hierarchy6"/>
    <dgm:cxn modelId="{FB3A5B1A-391F-4104-8C9D-8624E94BDD3B}" type="presOf" srcId="{968D3805-280E-41C4-A9DB-1E5CAB035798}" destId="{9028AB53-5E7E-420F-9FEA-B14558281D24}" srcOrd="0" destOrd="0" presId="urn:microsoft.com/office/officeart/2005/8/layout/hierarchy6"/>
    <dgm:cxn modelId="{75AF1B1D-942D-4D63-B76B-895768C1D957}" type="presOf" srcId="{D438D200-7037-4592-9B43-ECCF40DB8607}" destId="{1D223ACD-EA40-4275-A317-5C8A686B9A79}" srcOrd="0" destOrd="0" presId="urn:microsoft.com/office/officeart/2005/8/layout/hierarchy6"/>
    <dgm:cxn modelId="{FAB7B93A-B0A3-41F1-ACD1-8F5B45F9FCD4}" type="presOf" srcId="{A5FAD4C5-3360-4987-A976-24B4B19E954C}" destId="{BDA69B7B-3E49-4D5D-8106-5A9717313232}" srcOrd="0" destOrd="0" presId="urn:microsoft.com/office/officeart/2005/8/layout/hierarchy6"/>
    <dgm:cxn modelId="{9C7AA25D-A03B-4F1E-99C3-C1C2AACF60E3}" srcId="{968D3805-280E-41C4-A9DB-1E5CAB035798}" destId="{BC64D78D-D5A0-40E7-9A66-0F1039633EE1}" srcOrd="0" destOrd="0" parTransId="{46128E1C-32E3-4B78-9199-CC30FB63F66D}" sibTransId="{532F0DD1-FED6-4B34-A2BF-4E7A28247F06}"/>
    <dgm:cxn modelId="{1A4CE95E-C524-41E6-9126-7048CB32314D}" srcId="{D438D200-7037-4592-9B43-ECCF40DB8607}" destId="{968D3805-280E-41C4-A9DB-1E5CAB035798}" srcOrd="0" destOrd="0" parTransId="{8CBD19DF-726D-490C-B79C-F56F6FE51DC8}" sibTransId="{3EAA264D-CF7F-4E33-B34D-4A46B5618D0C}"/>
    <dgm:cxn modelId="{23B50447-3EB8-4CB4-AF05-00B5578B784E}" type="presOf" srcId="{46128E1C-32E3-4B78-9199-CC30FB63F66D}" destId="{C9A69C7E-E9DB-4098-B6E0-DEB175D37C67}" srcOrd="0" destOrd="0" presId="urn:microsoft.com/office/officeart/2005/8/layout/hierarchy6"/>
    <dgm:cxn modelId="{6865F76B-8B6E-46F2-8DE7-D6B62F7143BC}" srcId="{968D3805-280E-41C4-A9DB-1E5CAB035798}" destId="{A5FAD4C5-3360-4987-A976-24B4B19E954C}" srcOrd="2" destOrd="0" parTransId="{0604C90B-EE74-4317-B9CB-C7EAD01EE43D}" sibTransId="{3DD27357-9C98-47D4-A5C8-71C50D77B264}"/>
    <dgm:cxn modelId="{8DF55452-149B-4F3C-A8B3-42527A6DA910}" srcId="{968D3805-280E-41C4-A9DB-1E5CAB035798}" destId="{51715F35-F30B-4155-8293-633E3A76902E}" srcOrd="3" destOrd="0" parTransId="{C899CDB7-AD7B-4BEE-85D2-28895D722D23}" sibTransId="{31B1F9AA-002A-49DC-8D5D-444C82F46C78}"/>
    <dgm:cxn modelId="{FD451B74-A860-4323-A0B9-27CEEB1BA3B7}" type="presOf" srcId="{CF0F2353-F620-4E6C-ACBD-3A0DE4C4679D}" destId="{68AFF75F-1CEA-46F8-A27A-C696DA46CCE5}" srcOrd="0" destOrd="0" presId="urn:microsoft.com/office/officeart/2005/8/layout/hierarchy6"/>
    <dgm:cxn modelId="{BDA96280-EE27-4570-AB70-B5987AC7D6C4}" type="presOf" srcId="{7A46B7CF-11BB-4EA2-B149-0F736F06897A}" destId="{4436ABAF-2E08-4ADB-B27A-A4EF913840E9}" srcOrd="0" destOrd="0" presId="urn:microsoft.com/office/officeart/2005/8/layout/hierarchy6"/>
    <dgm:cxn modelId="{6CAFDF89-0018-4DE0-B7BF-A3553916CB36}" srcId="{968D3805-280E-41C4-A9DB-1E5CAB035798}" destId="{7A46B7CF-11BB-4EA2-B149-0F736F06897A}" srcOrd="1" destOrd="0" parTransId="{CF0F2353-F620-4E6C-ACBD-3A0DE4C4679D}" sibTransId="{1A61CA3E-68F8-4744-A76F-E11574F18AB8}"/>
    <dgm:cxn modelId="{B3BEA6A5-677F-4B9F-83C4-E5DF7D80F8F3}" type="presOf" srcId="{EE6EEBB9-619E-40BD-83E5-52C2E0C47F11}" destId="{0E33DDFC-28CB-4E63-B412-549C361DDC2A}" srcOrd="0" destOrd="0" presId="urn:microsoft.com/office/officeart/2005/8/layout/hierarchy6"/>
    <dgm:cxn modelId="{67473FAD-EAC6-4B89-87EC-39AE230E33F2}" type="presOf" srcId="{84F2B6B2-8956-4E79-A54E-D9AD8D6ED640}" destId="{9C776189-9809-4AC3-BFDF-D2604D806641}" srcOrd="0" destOrd="0" presId="urn:microsoft.com/office/officeart/2005/8/layout/hierarchy6"/>
    <dgm:cxn modelId="{1D7A03BF-E106-4624-8919-4418018B903A}" srcId="{968D3805-280E-41C4-A9DB-1E5CAB035798}" destId="{9FED8613-9064-47DC-A253-E587B014DCC5}" srcOrd="5" destOrd="0" parTransId="{84F2B6B2-8956-4E79-A54E-D9AD8D6ED640}" sibTransId="{49FDBE60-1CCC-4966-8CC9-CB7FC2F4762B}"/>
    <dgm:cxn modelId="{C8F5F1D7-C85C-4D8C-8540-44A16D7472C6}" type="presOf" srcId="{BC64D78D-D5A0-40E7-9A66-0F1039633EE1}" destId="{F4E3664F-8EF1-4C35-99F5-CFCC7D87AB24}" srcOrd="0" destOrd="0" presId="urn:microsoft.com/office/officeart/2005/8/layout/hierarchy6"/>
    <dgm:cxn modelId="{171212DF-802E-4C9C-9054-958A0EF47814}" srcId="{968D3805-280E-41C4-A9DB-1E5CAB035798}" destId="{EE6EEBB9-619E-40BD-83E5-52C2E0C47F11}" srcOrd="4" destOrd="0" parTransId="{8CB3F552-238D-4CF7-A96D-4080209A9115}" sibTransId="{42089EF5-5DFB-4B93-92D6-218C5F825090}"/>
    <dgm:cxn modelId="{A97C12F0-D474-4034-AFAA-87F2555AA209}" type="presOf" srcId="{8CB3F552-238D-4CF7-A96D-4080209A9115}" destId="{E5E529EE-3291-47C9-8918-35C98E331CDB}" srcOrd="0" destOrd="0" presId="urn:microsoft.com/office/officeart/2005/8/layout/hierarchy6"/>
    <dgm:cxn modelId="{DEEFB9FC-3AB0-4BAF-84C2-7C15AAFFE2B4}" type="presOf" srcId="{0604C90B-EE74-4317-B9CB-C7EAD01EE43D}" destId="{D594ECA9-6445-4867-A679-C22AC70023EC}" srcOrd="0" destOrd="0" presId="urn:microsoft.com/office/officeart/2005/8/layout/hierarchy6"/>
    <dgm:cxn modelId="{A0B355FE-A1D6-47A8-9528-3D10C958668D}" type="presOf" srcId="{51715F35-F30B-4155-8293-633E3A76902E}" destId="{4EAC11AF-DB57-4817-BDC2-7EEDE7ACD65D}" srcOrd="0" destOrd="0" presId="urn:microsoft.com/office/officeart/2005/8/layout/hierarchy6"/>
    <dgm:cxn modelId="{6ECAE70C-8A3A-486A-971A-5D72029D4393}" type="presParOf" srcId="{1D223ACD-EA40-4275-A317-5C8A686B9A79}" destId="{A93A7E23-6742-4CEC-82E4-82767D265A6F}" srcOrd="0" destOrd="0" presId="urn:microsoft.com/office/officeart/2005/8/layout/hierarchy6"/>
    <dgm:cxn modelId="{462927BC-D20E-4AC9-94F5-AB33E0236A26}" type="presParOf" srcId="{A93A7E23-6742-4CEC-82E4-82767D265A6F}" destId="{78AB451F-C39D-4805-88ED-3CB45A236F9A}" srcOrd="0" destOrd="0" presId="urn:microsoft.com/office/officeart/2005/8/layout/hierarchy6"/>
    <dgm:cxn modelId="{E0EDC072-E364-45EE-A404-9F9510C23F67}" type="presParOf" srcId="{78AB451F-C39D-4805-88ED-3CB45A236F9A}" destId="{9E9D1F42-4797-4127-B6D5-79DE69A54088}" srcOrd="0" destOrd="0" presId="urn:microsoft.com/office/officeart/2005/8/layout/hierarchy6"/>
    <dgm:cxn modelId="{915EEA70-9FD5-437A-863E-84F66F63E9A2}" type="presParOf" srcId="{9E9D1F42-4797-4127-B6D5-79DE69A54088}" destId="{9028AB53-5E7E-420F-9FEA-B14558281D24}" srcOrd="0" destOrd="0" presId="urn:microsoft.com/office/officeart/2005/8/layout/hierarchy6"/>
    <dgm:cxn modelId="{01B8891A-5628-452C-87D4-941E6A06CB62}" type="presParOf" srcId="{9E9D1F42-4797-4127-B6D5-79DE69A54088}" destId="{331064A4-724A-45AC-9EC5-0427FA095653}" srcOrd="1" destOrd="0" presId="urn:microsoft.com/office/officeart/2005/8/layout/hierarchy6"/>
    <dgm:cxn modelId="{60E4CD1B-29E0-423E-A579-6E3EF51BDFD0}" type="presParOf" srcId="{331064A4-724A-45AC-9EC5-0427FA095653}" destId="{C9A69C7E-E9DB-4098-B6E0-DEB175D37C67}" srcOrd="0" destOrd="0" presId="urn:microsoft.com/office/officeart/2005/8/layout/hierarchy6"/>
    <dgm:cxn modelId="{29FA7258-3C5A-48F2-AF5A-D731834A668B}" type="presParOf" srcId="{331064A4-724A-45AC-9EC5-0427FA095653}" destId="{F8D23E1B-394C-4884-B964-C650890CF7AE}" srcOrd="1" destOrd="0" presId="urn:microsoft.com/office/officeart/2005/8/layout/hierarchy6"/>
    <dgm:cxn modelId="{F14A7B45-59C0-4E0F-B17F-361735F382AD}" type="presParOf" srcId="{F8D23E1B-394C-4884-B964-C650890CF7AE}" destId="{F4E3664F-8EF1-4C35-99F5-CFCC7D87AB24}" srcOrd="0" destOrd="0" presId="urn:microsoft.com/office/officeart/2005/8/layout/hierarchy6"/>
    <dgm:cxn modelId="{D62E9626-1F1B-4F5F-9297-0A3671CBBB14}" type="presParOf" srcId="{F8D23E1B-394C-4884-B964-C650890CF7AE}" destId="{BDEAF87A-FF0F-4EED-B383-7BFA50EACBCA}" srcOrd="1" destOrd="0" presId="urn:microsoft.com/office/officeart/2005/8/layout/hierarchy6"/>
    <dgm:cxn modelId="{C570F725-2429-4AD1-92F1-2D021CA0899D}" type="presParOf" srcId="{331064A4-724A-45AC-9EC5-0427FA095653}" destId="{68AFF75F-1CEA-46F8-A27A-C696DA46CCE5}" srcOrd="2" destOrd="0" presId="urn:microsoft.com/office/officeart/2005/8/layout/hierarchy6"/>
    <dgm:cxn modelId="{E713EEAB-1487-4665-9BB4-A76E0458E552}" type="presParOf" srcId="{331064A4-724A-45AC-9EC5-0427FA095653}" destId="{CFFC60B1-FC2C-4F37-A6B7-A4882281EA4C}" srcOrd="3" destOrd="0" presId="urn:microsoft.com/office/officeart/2005/8/layout/hierarchy6"/>
    <dgm:cxn modelId="{C8FECED4-FB39-4D0A-939B-4666DA9E6061}" type="presParOf" srcId="{CFFC60B1-FC2C-4F37-A6B7-A4882281EA4C}" destId="{4436ABAF-2E08-4ADB-B27A-A4EF913840E9}" srcOrd="0" destOrd="0" presId="urn:microsoft.com/office/officeart/2005/8/layout/hierarchy6"/>
    <dgm:cxn modelId="{7B330EE6-6EA5-437B-A603-A8BEE394D359}" type="presParOf" srcId="{CFFC60B1-FC2C-4F37-A6B7-A4882281EA4C}" destId="{306CE218-217B-4F9B-B39C-891915EED8EC}" srcOrd="1" destOrd="0" presId="urn:microsoft.com/office/officeart/2005/8/layout/hierarchy6"/>
    <dgm:cxn modelId="{80B2042A-6372-499B-8227-D6C156DE2E67}" type="presParOf" srcId="{331064A4-724A-45AC-9EC5-0427FA095653}" destId="{D594ECA9-6445-4867-A679-C22AC70023EC}" srcOrd="4" destOrd="0" presId="urn:microsoft.com/office/officeart/2005/8/layout/hierarchy6"/>
    <dgm:cxn modelId="{E88DCA0E-23E2-4638-B585-B75E55961E11}" type="presParOf" srcId="{331064A4-724A-45AC-9EC5-0427FA095653}" destId="{8D0BB07E-8112-47EB-9BAE-C13C53A80E94}" srcOrd="5" destOrd="0" presId="urn:microsoft.com/office/officeart/2005/8/layout/hierarchy6"/>
    <dgm:cxn modelId="{6FC75996-0B30-48B6-8291-0DCC1870C42D}" type="presParOf" srcId="{8D0BB07E-8112-47EB-9BAE-C13C53A80E94}" destId="{BDA69B7B-3E49-4D5D-8106-5A9717313232}" srcOrd="0" destOrd="0" presId="urn:microsoft.com/office/officeart/2005/8/layout/hierarchy6"/>
    <dgm:cxn modelId="{775683AB-804D-4C0D-A512-D5563499C3EA}" type="presParOf" srcId="{8D0BB07E-8112-47EB-9BAE-C13C53A80E94}" destId="{4FFCF1B9-E6E7-4D99-839C-2E80F5C263C3}" srcOrd="1" destOrd="0" presId="urn:microsoft.com/office/officeart/2005/8/layout/hierarchy6"/>
    <dgm:cxn modelId="{16BC65E0-C108-4F29-A8A9-986AEBDFDD9B}" type="presParOf" srcId="{331064A4-724A-45AC-9EC5-0427FA095653}" destId="{26F6F429-7591-410A-9C8F-164750D2C5C8}" srcOrd="6" destOrd="0" presId="urn:microsoft.com/office/officeart/2005/8/layout/hierarchy6"/>
    <dgm:cxn modelId="{8E68CA87-10E5-4A1A-8C9C-F17272D7EE2E}" type="presParOf" srcId="{331064A4-724A-45AC-9EC5-0427FA095653}" destId="{950C03D1-3ECD-4DBC-9666-16B9A5A44BF8}" srcOrd="7" destOrd="0" presId="urn:microsoft.com/office/officeart/2005/8/layout/hierarchy6"/>
    <dgm:cxn modelId="{78B45684-468C-45E9-8C75-4E41AE946386}" type="presParOf" srcId="{950C03D1-3ECD-4DBC-9666-16B9A5A44BF8}" destId="{4EAC11AF-DB57-4817-BDC2-7EEDE7ACD65D}" srcOrd="0" destOrd="0" presId="urn:microsoft.com/office/officeart/2005/8/layout/hierarchy6"/>
    <dgm:cxn modelId="{B5D83C1B-5BCD-4364-AD0D-8CE91794F9D1}" type="presParOf" srcId="{950C03D1-3ECD-4DBC-9666-16B9A5A44BF8}" destId="{48E3FE07-5262-44B4-B1EA-1A5CCC88D2A9}" srcOrd="1" destOrd="0" presId="urn:microsoft.com/office/officeart/2005/8/layout/hierarchy6"/>
    <dgm:cxn modelId="{D7E50C93-D29E-4330-8FF5-35E16EACD73A}" type="presParOf" srcId="{331064A4-724A-45AC-9EC5-0427FA095653}" destId="{E5E529EE-3291-47C9-8918-35C98E331CDB}" srcOrd="8" destOrd="0" presId="urn:microsoft.com/office/officeart/2005/8/layout/hierarchy6"/>
    <dgm:cxn modelId="{C82BA6A6-214B-4D96-9ED2-15994688B1AE}" type="presParOf" srcId="{331064A4-724A-45AC-9EC5-0427FA095653}" destId="{C745D6C6-A2A6-46FA-AE5D-B90BDCF16996}" srcOrd="9" destOrd="0" presId="urn:microsoft.com/office/officeart/2005/8/layout/hierarchy6"/>
    <dgm:cxn modelId="{AEF2F130-596A-4A0C-97B7-AE2EB7746761}" type="presParOf" srcId="{C745D6C6-A2A6-46FA-AE5D-B90BDCF16996}" destId="{0E33DDFC-28CB-4E63-B412-549C361DDC2A}" srcOrd="0" destOrd="0" presId="urn:microsoft.com/office/officeart/2005/8/layout/hierarchy6"/>
    <dgm:cxn modelId="{FF31F30F-72CC-4696-88B4-DD43D0C000F9}" type="presParOf" srcId="{C745D6C6-A2A6-46FA-AE5D-B90BDCF16996}" destId="{04BADCF2-CB34-4150-85E1-222DB5CEFA29}" srcOrd="1" destOrd="0" presId="urn:microsoft.com/office/officeart/2005/8/layout/hierarchy6"/>
    <dgm:cxn modelId="{60E54774-1FCC-4797-906F-0C08A68ABE32}" type="presParOf" srcId="{331064A4-724A-45AC-9EC5-0427FA095653}" destId="{9C776189-9809-4AC3-BFDF-D2604D806641}" srcOrd="10" destOrd="0" presId="urn:microsoft.com/office/officeart/2005/8/layout/hierarchy6"/>
    <dgm:cxn modelId="{4544BE79-DF2E-4B11-81AA-30656D0B2FAE}" type="presParOf" srcId="{331064A4-724A-45AC-9EC5-0427FA095653}" destId="{89DB5AB3-A76A-43E1-9591-846905AB0F00}" srcOrd="11" destOrd="0" presId="urn:microsoft.com/office/officeart/2005/8/layout/hierarchy6"/>
    <dgm:cxn modelId="{25175EDE-05AB-444A-AF84-88485A64164C}" type="presParOf" srcId="{89DB5AB3-A76A-43E1-9591-846905AB0F00}" destId="{A73010D6-CFD7-4FD4-A30E-6BED5CD42EF1}" srcOrd="0" destOrd="0" presId="urn:microsoft.com/office/officeart/2005/8/layout/hierarchy6"/>
    <dgm:cxn modelId="{193E5C7D-01B1-48DE-878A-F29B3839A781}" type="presParOf" srcId="{89DB5AB3-A76A-43E1-9591-846905AB0F00}" destId="{3667C7D3-DF2A-43B9-B37E-4DB98FDE7D10}" srcOrd="1" destOrd="0" presId="urn:microsoft.com/office/officeart/2005/8/layout/hierarchy6"/>
    <dgm:cxn modelId="{28C17466-33CB-43B6-9F8D-E1269C087634}" type="presParOf" srcId="{1D223ACD-EA40-4275-A317-5C8A686B9A79}" destId="{A4275419-F1E8-492A-927F-E329E059FA66}" srcOrd="1" destOrd="0" presId="urn:microsoft.com/office/officeart/2005/8/layout/hierarchy6"/>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DC2AA8A-F0DD-46EF-9289-2AA5D976716C}"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zh-TW" altLang="en-US"/>
        </a:p>
      </dgm:t>
    </dgm:pt>
    <dgm:pt modelId="{DC74F176-689F-4121-90DF-4ADFCBA10444}">
      <dgm:prSet phldrT="[文字]" custT="1"/>
      <dgm:spPr/>
      <dgm:t>
        <a:bodyPr/>
        <a:lstStyle/>
        <a:p>
          <a:r>
            <a:rPr lang="en-US" altLang="zh-TW" sz="2800" dirty="0"/>
            <a:t>Version 1</a:t>
          </a:r>
          <a:endParaRPr lang="zh-TW" altLang="en-US" sz="2800" dirty="0"/>
        </a:p>
      </dgm:t>
    </dgm:pt>
    <dgm:pt modelId="{025ED80D-87DE-4CF9-A02F-7F2646B3583B}" type="parTrans" cxnId="{8708C5A7-02EC-4522-9F87-2F8E7CBE5BAB}">
      <dgm:prSet/>
      <dgm:spPr/>
      <dgm:t>
        <a:bodyPr/>
        <a:lstStyle/>
        <a:p>
          <a:endParaRPr lang="zh-TW" altLang="en-US"/>
        </a:p>
      </dgm:t>
    </dgm:pt>
    <dgm:pt modelId="{CCBD25BA-837E-4352-97FA-C74CB39CC1B9}" type="sibTrans" cxnId="{8708C5A7-02EC-4522-9F87-2F8E7CBE5BAB}">
      <dgm:prSet/>
      <dgm:spPr/>
      <dgm:t>
        <a:bodyPr/>
        <a:lstStyle/>
        <a:p>
          <a:endParaRPr lang="zh-TW" altLang="en-US"/>
        </a:p>
      </dgm:t>
    </dgm:pt>
    <dgm:pt modelId="{F37E68CB-3C92-4D5C-B3D4-95F45F832A69}">
      <dgm:prSet phldrT="[文字]" custT="1"/>
      <dgm:spPr/>
      <dgm:t>
        <a:bodyPr/>
        <a:lstStyle/>
        <a:p>
          <a:r>
            <a:rPr lang="en-US" altLang="zh-TW" sz="2400" dirty="0">
              <a:latin typeface="Calibri" pitchFamily="34" charset="0"/>
              <a:ea typeface="標楷體" pitchFamily="65" charset="-120"/>
            </a:rPr>
            <a:t>The Interrupted ritual caused the baby die.</a:t>
          </a:r>
          <a:endParaRPr lang="zh-TW" altLang="en-US" sz="2400" dirty="0"/>
        </a:p>
      </dgm:t>
    </dgm:pt>
    <dgm:pt modelId="{2735302C-B89B-4003-90C1-B70AF1DF513B}" type="parTrans" cxnId="{CAC6D18A-C54D-40C8-A1D6-B6F676E76BEC}">
      <dgm:prSet/>
      <dgm:spPr/>
      <dgm:t>
        <a:bodyPr/>
        <a:lstStyle/>
        <a:p>
          <a:endParaRPr lang="zh-TW" altLang="en-US"/>
        </a:p>
      </dgm:t>
    </dgm:pt>
    <dgm:pt modelId="{36F571D2-563D-469D-A2A0-3BC741AFE706}" type="sibTrans" cxnId="{CAC6D18A-C54D-40C8-A1D6-B6F676E76BEC}">
      <dgm:prSet/>
      <dgm:spPr/>
      <dgm:t>
        <a:bodyPr/>
        <a:lstStyle/>
        <a:p>
          <a:endParaRPr lang="zh-TW" altLang="en-US"/>
        </a:p>
      </dgm:t>
    </dgm:pt>
    <dgm:pt modelId="{B6B4A57F-0F03-48D3-978D-F40C1A465FF3}">
      <dgm:prSet phldrT="[文字]" custT="1"/>
      <dgm:spPr/>
      <dgm:t>
        <a:bodyPr/>
        <a:lstStyle/>
        <a:p>
          <a:r>
            <a:rPr lang="en-US" altLang="zh-TW" sz="2800" dirty="0"/>
            <a:t>Version 2 (</a:t>
          </a:r>
          <a:r>
            <a:rPr lang="en-US" altLang="zh-TW" sz="2800" dirty="0">
              <a:latin typeface="Calibri" pitchFamily="34" charset="0"/>
              <a:ea typeface="標楷體" pitchFamily="65" charset="-120"/>
            </a:rPr>
            <a:t>From</a:t>
          </a:r>
          <a:r>
            <a:rPr lang="zh-TW" altLang="en-US" sz="2800" dirty="0">
              <a:latin typeface="Calibri" pitchFamily="34" charset="0"/>
              <a:ea typeface="標楷體" pitchFamily="65" charset="-120"/>
            </a:rPr>
            <a:t> </a:t>
          </a:r>
          <a:r>
            <a:rPr lang="en-US" altLang="zh-TW" sz="2800" dirty="0">
              <a:latin typeface="Calibri" pitchFamily="34" charset="0"/>
              <a:ea typeface="標楷體" pitchFamily="65" charset="-120"/>
            </a:rPr>
            <a:t>Hymn 242 ff.)</a:t>
          </a:r>
          <a:endParaRPr lang="zh-TW" altLang="en-US" sz="2800" dirty="0"/>
        </a:p>
      </dgm:t>
    </dgm:pt>
    <dgm:pt modelId="{C0FCBFD8-60C2-4604-AC1C-A96E74742AD4}" type="parTrans" cxnId="{B045A78F-1689-437B-A67A-DEE4F72C19BE}">
      <dgm:prSet/>
      <dgm:spPr/>
      <dgm:t>
        <a:bodyPr/>
        <a:lstStyle/>
        <a:p>
          <a:endParaRPr lang="zh-TW" altLang="en-US"/>
        </a:p>
      </dgm:t>
    </dgm:pt>
    <dgm:pt modelId="{DBDE67C7-1225-494A-B77E-3FE57AC2E51F}" type="sibTrans" cxnId="{B045A78F-1689-437B-A67A-DEE4F72C19BE}">
      <dgm:prSet/>
      <dgm:spPr/>
      <dgm:t>
        <a:bodyPr/>
        <a:lstStyle/>
        <a:p>
          <a:endParaRPr lang="zh-TW" altLang="en-US"/>
        </a:p>
      </dgm:t>
    </dgm:pt>
    <dgm:pt modelId="{FD8A76BF-90C6-4687-80A5-03213BDA8CE8}">
      <dgm:prSet phldrT="[文字]" custT="1"/>
      <dgm:spPr/>
      <dgm:t>
        <a:bodyPr/>
        <a:lstStyle/>
        <a:p>
          <a:r>
            <a:rPr lang="en-US" altLang="zh-TW" sz="2400" dirty="0">
              <a:solidFill>
                <a:schemeClr val="tx1"/>
              </a:solidFill>
              <a:latin typeface="Calibri" pitchFamily="34" charset="0"/>
              <a:ea typeface="標楷體" pitchFamily="65" charset="-120"/>
            </a:rPr>
            <a:t>Demeter gave up the plan to give him </a:t>
          </a:r>
          <a:r>
            <a:rPr lang="en-US" altLang="zh-TW" sz="2400" dirty="0">
              <a:solidFill>
                <a:schemeClr val="tx1"/>
              </a:solidFill>
            </a:rPr>
            <a:t>immortal youth.</a:t>
          </a:r>
          <a:endParaRPr lang="zh-TW" altLang="en-US" sz="2400" dirty="0">
            <a:solidFill>
              <a:schemeClr val="tx1"/>
            </a:solidFill>
          </a:endParaRPr>
        </a:p>
      </dgm:t>
    </dgm:pt>
    <dgm:pt modelId="{7275E605-5DA6-4FEA-A2BD-89ADEA5B0BE4}" type="parTrans" cxnId="{09E31999-375B-44D9-AF6B-42DE790FF1DC}">
      <dgm:prSet/>
      <dgm:spPr/>
      <dgm:t>
        <a:bodyPr/>
        <a:lstStyle/>
        <a:p>
          <a:endParaRPr lang="zh-TW" altLang="en-US"/>
        </a:p>
      </dgm:t>
    </dgm:pt>
    <dgm:pt modelId="{2E0EBF8E-57D6-49F1-BE96-164E49566569}" type="sibTrans" cxnId="{09E31999-375B-44D9-AF6B-42DE790FF1DC}">
      <dgm:prSet/>
      <dgm:spPr/>
      <dgm:t>
        <a:bodyPr/>
        <a:lstStyle/>
        <a:p>
          <a:endParaRPr lang="zh-TW" altLang="en-US"/>
        </a:p>
      </dgm:t>
    </dgm:pt>
    <dgm:pt modelId="{3A1F977B-2BFB-4485-BD99-32145B582FE0}" type="pres">
      <dgm:prSet presAssocID="{8DC2AA8A-F0DD-46EF-9289-2AA5D976716C}" presName="linear" presStyleCnt="0">
        <dgm:presLayoutVars>
          <dgm:animLvl val="lvl"/>
          <dgm:resizeHandles val="exact"/>
        </dgm:presLayoutVars>
      </dgm:prSet>
      <dgm:spPr/>
    </dgm:pt>
    <dgm:pt modelId="{FA1B0E5E-05DD-417C-B355-BD7A61B05729}" type="pres">
      <dgm:prSet presAssocID="{DC74F176-689F-4121-90DF-4ADFCBA10444}" presName="parentText" presStyleLbl="node1" presStyleIdx="0" presStyleCnt="2" custScaleY="44521">
        <dgm:presLayoutVars>
          <dgm:chMax val="0"/>
          <dgm:bulletEnabled val="1"/>
        </dgm:presLayoutVars>
      </dgm:prSet>
      <dgm:spPr/>
    </dgm:pt>
    <dgm:pt modelId="{D2DB8592-4A9E-4E15-8B3C-3D45233AD359}" type="pres">
      <dgm:prSet presAssocID="{DC74F176-689F-4121-90DF-4ADFCBA10444}" presName="childText" presStyleLbl="revTx" presStyleIdx="0" presStyleCnt="2">
        <dgm:presLayoutVars>
          <dgm:bulletEnabled val="1"/>
        </dgm:presLayoutVars>
      </dgm:prSet>
      <dgm:spPr/>
    </dgm:pt>
    <dgm:pt modelId="{546FD0C1-8C6D-4C6C-99F3-8EBE38D054C4}" type="pres">
      <dgm:prSet presAssocID="{B6B4A57F-0F03-48D3-978D-F40C1A465FF3}" presName="parentText" presStyleLbl="node1" presStyleIdx="1" presStyleCnt="2" custScaleY="36990" custLinFactNeighborY="-33971">
        <dgm:presLayoutVars>
          <dgm:chMax val="0"/>
          <dgm:bulletEnabled val="1"/>
        </dgm:presLayoutVars>
      </dgm:prSet>
      <dgm:spPr/>
    </dgm:pt>
    <dgm:pt modelId="{9C16F9F3-3E3C-4C02-AA92-E0207D5EA2FB}" type="pres">
      <dgm:prSet presAssocID="{B6B4A57F-0F03-48D3-978D-F40C1A465FF3}" presName="childText" presStyleLbl="revTx" presStyleIdx="1" presStyleCnt="2" custLinFactNeighborY="-28359">
        <dgm:presLayoutVars>
          <dgm:bulletEnabled val="1"/>
        </dgm:presLayoutVars>
      </dgm:prSet>
      <dgm:spPr/>
    </dgm:pt>
  </dgm:ptLst>
  <dgm:cxnLst>
    <dgm:cxn modelId="{38EB0C02-BCAB-4CA2-9B7E-2F49968D7DC2}" type="presOf" srcId="{DC74F176-689F-4121-90DF-4ADFCBA10444}" destId="{FA1B0E5E-05DD-417C-B355-BD7A61B05729}" srcOrd="0" destOrd="0" presId="urn:microsoft.com/office/officeart/2005/8/layout/vList2"/>
    <dgm:cxn modelId="{C9053F39-47F9-44B2-89D9-D728F8B1202F}" type="presOf" srcId="{B6B4A57F-0F03-48D3-978D-F40C1A465FF3}" destId="{546FD0C1-8C6D-4C6C-99F3-8EBE38D054C4}" srcOrd="0" destOrd="0" presId="urn:microsoft.com/office/officeart/2005/8/layout/vList2"/>
    <dgm:cxn modelId="{8CBEFF67-DD6C-4234-A5F9-B6FB430AFFD0}" type="presOf" srcId="{FD8A76BF-90C6-4687-80A5-03213BDA8CE8}" destId="{9C16F9F3-3E3C-4C02-AA92-E0207D5EA2FB}" srcOrd="0" destOrd="0" presId="urn:microsoft.com/office/officeart/2005/8/layout/vList2"/>
    <dgm:cxn modelId="{CAC6D18A-C54D-40C8-A1D6-B6F676E76BEC}" srcId="{DC74F176-689F-4121-90DF-4ADFCBA10444}" destId="{F37E68CB-3C92-4D5C-B3D4-95F45F832A69}" srcOrd="0" destOrd="0" parTransId="{2735302C-B89B-4003-90C1-B70AF1DF513B}" sibTransId="{36F571D2-563D-469D-A2A0-3BC741AFE706}"/>
    <dgm:cxn modelId="{B045A78F-1689-437B-A67A-DEE4F72C19BE}" srcId="{8DC2AA8A-F0DD-46EF-9289-2AA5D976716C}" destId="{B6B4A57F-0F03-48D3-978D-F40C1A465FF3}" srcOrd="1" destOrd="0" parTransId="{C0FCBFD8-60C2-4604-AC1C-A96E74742AD4}" sibTransId="{DBDE67C7-1225-494A-B77E-3FE57AC2E51F}"/>
    <dgm:cxn modelId="{5E7CD491-849F-404A-B743-6A7E52458E25}" type="presOf" srcId="{F37E68CB-3C92-4D5C-B3D4-95F45F832A69}" destId="{D2DB8592-4A9E-4E15-8B3C-3D45233AD359}" srcOrd="0" destOrd="0" presId="urn:microsoft.com/office/officeart/2005/8/layout/vList2"/>
    <dgm:cxn modelId="{09E31999-375B-44D9-AF6B-42DE790FF1DC}" srcId="{B6B4A57F-0F03-48D3-978D-F40C1A465FF3}" destId="{FD8A76BF-90C6-4687-80A5-03213BDA8CE8}" srcOrd="0" destOrd="0" parTransId="{7275E605-5DA6-4FEA-A2BD-89ADEA5B0BE4}" sibTransId="{2E0EBF8E-57D6-49F1-BE96-164E49566569}"/>
    <dgm:cxn modelId="{8708C5A7-02EC-4522-9F87-2F8E7CBE5BAB}" srcId="{8DC2AA8A-F0DD-46EF-9289-2AA5D976716C}" destId="{DC74F176-689F-4121-90DF-4ADFCBA10444}" srcOrd="0" destOrd="0" parTransId="{025ED80D-87DE-4CF9-A02F-7F2646B3583B}" sibTransId="{CCBD25BA-837E-4352-97FA-C74CB39CC1B9}"/>
    <dgm:cxn modelId="{36A0EDCB-3C54-4857-B495-A3BA527C06E5}" type="presOf" srcId="{8DC2AA8A-F0DD-46EF-9289-2AA5D976716C}" destId="{3A1F977B-2BFB-4485-BD99-32145B582FE0}" srcOrd="0" destOrd="0" presId="urn:microsoft.com/office/officeart/2005/8/layout/vList2"/>
    <dgm:cxn modelId="{E46C3ADA-79E6-4A17-A504-3803EAC74FEA}" type="presParOf" srcId="{3A1F977B-2BFB-4485-BD99-32145B582FE0}" destId="{FA1B0E5E-05DD-417C-B355-BD7A61B05729}" srcOrd="0" destOrd="0" presId="urn:microsoft.com/office/officeart/2005/8/layout/vList2"/>
    <dgm:cxn modelId="{8539B12A-A37B-411C-8A09-00EBD1D43FF6}" type="presParOf" srcId="{3A1F977B-2BFB-4485-BD99-32145B582FE0}" destId="{D2DB8592-4A9E-4E15-8B3C-3D45233AD359}" srcOrd="1" destOrd="0" presId="urn:microsoft.com/office/officeart/2005/8/layout/vList2"/>
    <dgm:cxn modelId="{18B696F9-4BB5-4755-B4EB-A48048A16874}" type="presParOf" srcId="{3A1F977B-2BFB-4485-BD99-32145B582FE0}" destId="{546FD0C1-8C6D-4C6C-99F3-8EBE38D054C4}" srcOrd="2" destOrd="0" presId="urn:microsoft.com/office/officeart/2005/8/layout/vList2"/>
    <dgm:cxn modelId="{39F785D5-CB12-47D1-A057-A832731A8CAB}" type="presParOf" srcId="{3A1F977B-2BFB-4485-BD99-32145B582FE0}" destId="{9C16F9F3-3E3C-4C02-AA92-E0207D5EA2FB}" srcOrd="3"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28AB53-5E7E-420F-9FEA-B14558281D24}">
      <dsp:nvSpPr>
        <dsp:cNvPr id="0" name=""/>
        <dsp:cNvSpPr/>
      </dsp:nvSpPr>
      <dsp:spPr>
        <a:xfrm>
          <a:off x="2880917" y="519835"/>
          <a:ext cx="2663101" cy="748700"/>
        </a:xfrm>
        <a:prstGeom prst="roundRect">
          <a:avLst>
            <a:gd name="adj" fmla="val 10000"/>
          </a:avLst>
        </a:prstGeom>
        <a:gradFill rotWithShape="1">
          <a:gsLst>
            <a:gs pos="0">
              <a:schemeClr val="accent4">
                <a:tint val="50000"/>
                <a:satMod val="300000"/>
              </a:schemeClr>
            </a:gs>
            <a:gs pos="35000">
              <a:schemeClr val="accent4">
                <a:tint val="37000"/>
                <a:satMod val="300000"/>
              </a:schemeClr>
            </a:gs>
            <a:gs pos="100000">
              <a:schemeClr val="accent4">
                <a:tint val="15000"/>
                <a:satMod val="350000"/>
              </a:schemeClr>
            </a:gs>
          </a:gsLst>
          <a:lin ang="16200000" scaled="1"/>
        </a:gradFill>
        <a:ln w="9525" cap="flat" cmpd="sng" algn="ctr">
          <a:solidFill>
            <a:schemeClr val="accent4">
              <a:shade val="95000"/>
              <a:satMod val="105000"/>
            </a:schemeClr>
          </a:solidFill>
          <a:prstDash val="solid"/>
        </a:ln>
        <a:effectLst>
          <a:outerShdw blurRad="40000" dist="20000" dir="5400000" rotWithShape="0">
            <a:srgbClr val="000000">
              <a:alpha val="38000"/>
            </a:srgbClr>
          </a:outerShdw>
        </a:effectLst>
        <a:scene3d>
          <a:camera prst="orthographicFront"/>
          <a:lightRig rig="flat" dir="t"/>
        </a:scene3d>
        <a:sp3d/>
      </dsp:spPr>
      <dsp:style>
        <a:lnRef idx="1">
          <a:schemeClr val="accent4"/>
        </a:lnRef>
        <a:fillRef idx="2">
          <a:schemeClr val="accent4"/>
        </a:fillRef>
        <a:effectRef idx="1">
          <a:schemeClr val="accent4"/>
        </a:effectRef>
        <a:fontRef idx="minor">
          <a:schemeClr val="dk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altLang="zh-TW" sz="1800" kern="1200" dirty="0"/>
            <a:t>Celes + Metaneira</a:t>
          </a:r>
          <a:endParaRPr lang="zh-TW" altLang="en-US" sz="1800" kern="1200" dirty="0"/>
        </a:p>
      </dsp:txBody>
      <dsp:txXfrm>
        <a:off x="2902846" y="541764"/>
        <a:ext cx="2619243" cy="704842"/>
      </dsp:txXfrm>
    </dsp:sp>
    <dsp:sp modelId="{C9A69C7E-E9DB-4098-B6E0-DEB175D37C67}">
      <dsp:nvSpPr>
        <dsp:cNvPr id="0" name=""/>
        <dsp:cNvSpPr/>
      </dsp:nvSpPr>
      <dsp:spPr>
        <a:xfrm>
          <a:off x="562553" y="1268535"/>
          <a:ext cx="3649914" cy="473268"/>
        </a:xfrm>
        <a:custGeom>
          <a:avLst/>
          <a:gdLst/>
          <a:ahLst/>
          <a:cxnLst/>
          <a:rect l="0" t="0" r="0" b="0"/>
          <a:pathLst>
            <a:path>
              <a:moveTo>
                <a:pt x="3649914" y="0"/>
              </a:moveTo>
              <a:lnTo>
                <a:pt x="3649914" y="236634"/>
              </a:lnTo>
              <a:lnTo>
                <a:pt x="0" y="236634"/>
              </a:lnTo>
              <a:lnTo>
                <a:pt x="0" y="473268"/>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4E3664F-8EF1-4C35-99F5-CFCC7D87AB24}">
      <dsp:nvSpPr>
        <dsp:cNvPr id="0" name=""/>
        <dsp:cNvSpPr/>
      </dsp:nvSpPr>
      <dsp:spPr>
        <a:xfrm>
          <a:off x="1028" y="1741804"/>
          <a:ext cx="1123050" cy="748700"/>
        </a:xfrm>
        <a:prstGeom prst="roundRect">
          <a:avLst>
            <a:gd name="adj" fmla="val 10000"/>
          </a:avLst>
        </a:prstGeom>
        <a:gradFill rotWithShape="1">
          <a:gsLst>
            <a:gs pos="0">
              <a:schemeClr val="accent2">
                <a:tint val="50000"/>
                <a:satMod val="300000"/>
              </a:schemeClr>
            </a:gs>
            <a:gs pos="35000">
              <a:schemeClr val="accent2">
                <a:tint val="37000"/>
                <a:satMod val="300000"/>
              </a:schemeClr>
            </a:gs>
            <a:gs pos="100000">
              <a:schemeClr val="accent2">
                <a:tint val="15000"/>
                <a:satMod val="350000"/>
              </a:schemeClr>
            </a:gs>
          </a:gsLst>
          <a:lin ang="16200000" scaled="1"/>
        </a:gradFill>
        <a:ln w="9525" cap="flat" cmpd="sng" algn="ctr">
          <a:solidFill>
            <a:schemeClr val="accent2">
              <a:shade val="95000"/>
              <a:satMod val="105000"/>
            </a:schemeClr>
          </a:solidFill>
          <a:prstDash val="solid"/>
        </a:ln>
        <a:effectLst>
          <a:outerShdw blurRad="40000" dist="20000" dir="5400000" rotWithShape="0">
            <a:srgbClr val="000000">
              <a:alpha val="38000"/>
            </a:srgbClr>
          </a:outerShdw>
        </a:effectLst>
        <a:scene3d>
          <a:camera prst="orthographicFront"/>
          <a:lightRig rig="flat" dir="t"/>
        </a:scene3d>
        <a:sp3d/>
      </dsp:spPr>
      <dsp:style>
        <a:lnRef idx="1">
          <a:schemeClr val="accent2"/>
        </a:lnRef>
        <a:fillRef idx="2">
          <a:schemeClr val="accent2"/>
        </a:fillRef>
        <a:effectRef idx="1">
          <a:schemeClr val="accent2"/>
        </a:effectRef>
        <a:fontRef idx="minor">
          <a:schemeClr val="dk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altLang="zh-TW" sz="1800" kern="1200" dirty="0"/>
            <a:t>daughter</a:t>
          </a:r>
          <a:endParaRPr lang="zh-TW" altLang="en-US" sz="1800" kern="1200" dirty="0"/>
        </a:p>
      </dsp:txBody>
      <dsp:txXfrm>
        <a:off x="22957" y="1763733"/>
        <a:ext cx="1079192" cy="704842"/>
      </dsp:txXfrm>
    </dsp:sp>
    <dsp:sp modelId="{68AFF75F-1CEA-46F8-A27A-C696DA46CCE5}">
      <dsp:nvSpPr>
        <dsp:cNvPr id="0" name=""/>
        <dsp:cNvSpPr/>
      </dsp:nvSpPr>
      <dsp:spPr>
        <a:xfrm>
          <a:off x="2022519" y="1268535"/>
          <a:ext cx="2189948" cy="473268"/>
        </a:xfrm>
        <a:custGeom>
          <a:avLst/>
          <a:gdLst/>
          <a:ahLst/>
          <a:cxnLst/>
          <a:rect l="0" t="0" r="0" b="0"/>
          <a:pathLst>
            <a:path>
              <a:moveTo>
                <a:pt x="2189948" y="0"/>
              </a:moveTo>
              <a:lnTo>
                <a:pt x="2189948" y="236634"/>
              </a:lnTo>
              <a:lnTo>
                <a:pt x="0" y="236634"/>
              </a:lnTo>
              <a:lnTo>
                <a:pt x="0" y="473268"/>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436ABAF-2E08-4ADB-B27A-A4EF913840E9}">
      <dsp:nvSpPr>
        <dsp:cNvPr id="0" name=""/>
        <dsp:cNvSpPr/>
      </dsp:nvSpPr>
      <dsp:spPr>
        <a:xfrm>
          <a:off x="1460994" y="1741804"/>
          <a:ext cx="1123050" cy="748700"/>
        </a:xfrm>
        <a:prstGeom prst="roundRect">
          <a:avLst>
            <a:gd name="adj" fmla="val 10000"/>
          </a:avLst>
        </a:prstGeom>
        <a:gradFill rotWithShape="1">
          <a:gsLst>
            <a:gs pos="0">
              <a:schemeClr val="accent2">
                <a:tint val="50000"/>
                <a:satMod val="300000"/>
              </a:schemeClr>
            </a:gs>
            <a:gs pos="35000">
              <a:schemeClr val="accent2">
                <a:tint val="37000"/>
                <a:satMod val="300000"/>
              </a:schemeClr>
            </a:gs>
            <a:gs pos="100000">
              <a:schemeClr val="accent2">
                <a:tint val="15000"/>
                <a:satMod val="350000"/>
              </a:schemeClr>
            </a:gs>
          </a:gsLst>
          <a:lin ang="16200000" scaled="1"/>
        </a:gradFill>
        <a:ln w="9525" cap="flat" cmpd="sng" algn="ctr">
          <a:solidFill>
            <a:schemeClr val="accent2">
              <a:shade val="95000"/>
              <a:satMod val="105000"/>
            </a:schemeClr>
          </a:solidFill>
          <a:prstDash val="solid"/>
        </a:ln>
        <a:effectLst>
          <a:outerShdw blurRad="40000" dist="20000" dir="5400000" rotWithShape="0">
            <a:srgbClr val="000000">
              <a:alpha val="38000"/>
            </a:srgbClr>
          </a:outerShdw>
        </a:effectLst>
        <a:scene3d>
          <a:camera prst="orthographicFront"/>
          <a:lightRig rig="flat" dir="t"/>
        </a:scene3d>
        <a:sp3d/>
      </dsp:spPr>
      <dsp:style>
        <a:lnRef idx="1">
          <a:schemeClr val="accent2"/>
        </a:lnRef>
        <a:fillRef idx="2">
          <a:schemeClr val="accent2"/>
        </a:fillRef>
        <a:effectRef idx="1">
          <a:schemeClr val="accent2"/>
        </a:effectRef>
        <a:fontRef idx="minor">
          <a:schemeClr val="dk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altLang="zh-TW" sz="1800" kern="1200" dirty="0"/>
            <a:t>daughter</a:t>
          </a:r>
          <a:endParaRPr lang="zh-TW" altLang="en-US" sz="1800" kern="1200" dirty="0"/>
        </a:p>
      </dsp:txBody>
      <dsp:txXfrm>
        <a:off x="1482923" y="1763733"/>
        <a:ext cx="1079192" cy="704842"/>
      </dsp:txXfrm>
    </dsp:sp>
    <dsp:sp modelId="{D594ECA9-6445-4867-A679-C22AC70023EC}">
      <dsp:nvSpPr>
        <dsp:cNvPr id="0" name=""/>
        <dsp:cNvSpPr/>
      </dsp:nvSpPr>
      <dsp:spPr>
        <a:xfrm>
          <a:off x="3482485" y="1268535"/>
          <a:ext cx="729982" cy="473268"/>
        </a:xfrm>
        <a:custGeom>
          <a:avLst/>
          <a:gdLst/>
          <a:ahLst/>
          <a:cxnLst/>
          <a:rect l="0" t="0" r="0" b="0"/>
          <a:pathLst>
            <a:path>
              <a:moveTo>
                <a:pt x="729982" y="0"/>
              </a:moveTo>
              <a:lnTo>
                <a:pt x="729982" y="236634"/>
              </a:lnTo>
              <a:lnTo>
                <a:pt x="0" y="236634"/>
              </a:lnTo>
              <a:lnTo>
                <a:pt x="0" y="473268"/>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DA69B7B-3E49-4D5D-8106-5A9717313232}">
      <dsp:nvSpPr>
        <dsp:cNvPr id="0" name=""/>
        <dsp:cNvSpPr/>
      </dsp:nvSpPr>
      <dsp:spPr>
        <a:xfrm>
          <a:off x="2920959" y="1741804"/>
          <a:ext cx="1123050" cy="748700"/>
        </a:xfrm>
        <a:prstGeom prst="roundRect">
          <a:avLst>
            <a:gd name="adj" fmla="val 10000"/>
          </a:avLst>
        </a:prstGeom>
        <a:gradFill rotWithShape="1">
          <a:gsLst>
            <a:gs pos="0">
              <a:schemeClr val="accent2">
                <a:tint val="50000"/>
                <a:satMod val="300000"/>
              </a:schemeClr>
            </a:gs>
            <a:gs pos="35000">
              <a:schemeClr val="accent2">
                <a:tint val="37000"/>
                <a:satMod val="300000"/>
              </a:schemeClr>
            </a:gs>
            <a:gs pos="100000">
              <a:schemeClr val="accent2">
                <a:tint val="15000"/>
                <a:satMod val="350000"/>
              </a:schemeClr>
            </a:gs>
          </a:gsLst>
          <a:lin ang="16200000" scaled="1"/>
        </a:gradFill>
        <a:ln w="9525" cap="flat" cmpd="sng" algn="ctr">
          <a:solidFill>
            <a:schemeClr val="accent2">
              <a:shade val="95000"/>
              <a:satMod val="105000"/>
            </a:schemeClr>
          </a:solidFill>
          <a:prstDash val="solid"/>
        </a:ln>
        <a:effectLst>
          <a:outerShdw blurRad="40000" dist="20000" dir="5400000" rotWithShape="0">
            <a:srgbClr val="000000">
              <a:alpha val="38000"/>
            </a:srgbClr>
          </a:outerShdw>
        </a:effectLst>
        <a:scene3d>
          <a:camera prst="orthographicFront"/>
          <a:lightRig rig="flat" dir="t"/>
        </a:scene3d>
        <a:sp3d/>
      </dsp:spPr>
      <dsp:style>
        <a:lnRef idx="1">
          <a:schemeClr val="accent2"/>
        </a:lnRef>
        <a:fillRef idx="2">
          <a:schemeClr val="accent2"/>
        </a:fillRef>
        <a:effectRef idx="1">
          <a:schemeClr val="accent2"/>
        </a:effectRef>
        <a:fontRef idx="minor">
          <a:schemeClr val="dk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altLang="zh-TW" sz="1800" kern="1200" dirty="0"/>
            <a:t>daughter</a:t>
          </a:r>
          <a:endParaRPr lang="zh-TW" altLang="en-US" sz="1800" kern="1200" dirty="0"/>
        </a:p>
      </dsp:txBody>
      <dsp:txXfrm>
        <a:off x="2942888" y="1763733"/>
        <a:ext cx="1079192" cy="704842"/>
      </dsp:txXfrm>
    </dsp:sp>
    <dsp:sp modelId="{26F6F429-7591-410A-9C8F-164750D2C5C8}">
      <dsp:nvSpPr>
        <dsp:cNvPr id="0" name=""/>
        <dsp:cNvSpPr/>
      </dsp:nvSpPr>
      <dsp:spPr>
        <a:xfrm>
          <a:off x="4212468" y="1268535"/>
          <a:ext cx="729982" cy="473268"/>
        </a:xfrm>
        <a:custGeom>
          <a:avLst/>
          <a:gdLst/>
          <a:ahLst/>
          <a:cxnLst/>
          <a:rect l="0" t="0" r="0" b="0"/>
          <a:pathLst>
            <a:path>
              <a:moveTo>
                <a:pt x="0" y="0"/>
              </a:moveTo>
              <a:lnTo>
                <a:pt x="0" y="236634"/>
              </a:lnTo>
              <a:lnTo>
                <a:pt x="729982" y="236634"/>
              </a:lnTo>
              <a:lnTo>
                <a:pt x="729982" y="473268"/>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EAC11AF-DB57-4817-BDC2-7EEDE7ACD65D}">
      <dsp:nvSpPr>
        <dsp:cNvPr id="0" name=""/>
        <dsp:cNvSpPr/>
      </dsp:nvSpPr>
      <dsp:spPr>
        <a:xfrm>
          <a:off x="4380925" y="1741804"/>
          <a:ext cx="1123050" cy="748700"/>
        </a:xfrm>
        <a:prstGeom prst="roundRect">
          <a:avLst>
            <a:gd name="adj" fmla="val 10000"/>
          </a:avLst>
        </a:prstGeom>
        <a:gradFill rotWithShape="1">
          <a:gsLst>
            <a:gs pos="0">
              <a:schemeClr val="accent2">
                <a:tint val="50000"/>
                <a:satMod val="300000"/>
              </a:schemeClr>
            </a:gs>
            <a:gs pos="35000">
              <a:schemeClr val="accent2">
                <a:tint val="37000"/>
                <a:satMod val="300000"/>
              </a:schemeClr>
            </a:gs>
            <a:gs pos="100000">
              <a:schemeClr val="accent2">
                <a:tint val="15000"/>
                <a:satMod val="350000"/>
              </a:schemeClr>
            </a:gs>
          </a:gsLst>
          <a:lin ang="16200000" scaled="1"/>
        </a:gradFill>
        <a:ln w="9525" cap="flat" cmpd="sng" algn="ctr">
          <a:solidFill>
            <a:schemeClr val="accent2">
              <a:shade val="95000"/>
              <a:satMod val="105000"/>
            </a:schemeClr>
          </a:solidFill>
          <a:prstDash val="solid"/>
        </a:ln>
        <a:effectLst>
          <a:outerShdw blurRad="40000" dist="20000" dir="5400000" rotWithShape="0">
            <a:srgbClr val="000000">
              <a:alpha val="38000"/>
            </a:srgbClr>
          </a:outerShdw>
        </a:effectLst>
        <a:scene3d>
          <a:camera prst="orthographicFront"/>
          <a:lightRig rig="flat" dir="t"/>
        </a:scene3d>
        <a:sp3d/>
      </dsp:spPr>
      <dsp:style>
        <a:lnRef idx="1">
          <a:schemeClr val="accent2"/>
        </a:lnRef>
        <a:fillRef idx="2">
          <a:schemeClr val="accent2"/>
        </a:fillRef>
        <a:effectRef idx="1">
          <a:schemeClr val="accent2"/>
        </a:effectRef>
        <a:fontRef idx="minor">
          <a:schemeClr val="dk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altLang="zh-TW" sz="1800" kern="1200" dirty="0"/>
            <a:t>daughter</a:t>
          </a:r>
          <a:endParaRPr lang="zh-TW" altLang="en-US" sz="1800" kern="1200" dirty="0"/>
        </a:p>
      </dsp:txBody>
      <dsp:txXfrm>
        <a:off x="4402854" y="1763733"/>
        <a:ext cx="1079192" cy="704842"/>
      </dsp:txXfrm>
    </dsp:sp>
    <dsp:sp modelId="{E5E529EE-3291-47C9-8918-35C98E331CDB}">
      <dsp:nvSpPr>
        <dsp:cNvPr id="0" name=""/>
        <dsp:cNvSpPr/>
      </dsp:nvSpPr>
      <dsp:spPr>
        <a:xfrm>
          <a:off x="4212468" y="1268535"/>
          <a:ext cx="2189948" cy="473268"/>
        </a:xfrm>
        <a:custGeom>
          <a:avLst/>
          <a:gdLst/>
          <a:ahLst/>
          <a:cxnLst/>
          <a:rect l="0" t="0" r="0" b="0"/>
          <a:pathLst>
            <a:path>
              <a:moveTo>
                <a:pt x="0" y="0"/>
              </a:moveTo>
              <a:lnTo>
                <a:pt x="0" y="236634"/>
              </a:lnTo>
              <a:lnTo>
                <a:pt x="2189948" y="236634"/>
              </a:lnTo>
              <a:lnTo>
                <a:pt x="2189948" y="473268"/>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E33DDFC-28CB-4E63-B412-549C361DDC2A}">
      <dsp:nvSpPr>
        <dsp:cNvPr id="0" name=""/>
        <dsp:cNvSpPr/>
      </dsp:nvSpPr>
      <dsp:spPr>
        <a:xfrm>
          <a:off x="5840891" y="1741804"/>
          <a:ext cx="1123050" cy="748700"/>
        </a:xfrm>
        <a:prstGeom prst="roundRect">
          <a:avLst>
            <a:gd name="adj" fmla="val 10000"/>
          </a:avLst>
        </a:prstGeom>
        <a:gradFill rotWithShape="1">
          <a:gsLst>
            <a:gs pos="0">
              <a:schemeClr val="accent5">
                <a:tint val="50000"/>
                <a:satMod val="300000"/>
              </a:schemeClr>
            </a:gs>
            <a:gs pos="35000">
              <a:schemeClr val="accent5">
                <a:tint val="37000"/>
                <a:satMod val="300000"/>
              </a:schemeClr>
            </a:gs>
            <a:gs pos="100000">
              <a:schemeClr val="accent5">
                <a:tint val="15000"/>
                <a:satMod val="350000"/>
              </a:schemeClr>
            </a:gs>
          </a:gsLst>
          <a:lin ang="16200000" scaled="1"/>
        </a:gradFill>
        <a:ln w="9525" cap="flat" cmpd="sng" algn="ctr">
          <a:solidFill>
            <a:schemeClr val="accent5">
              <a:shade val="95000"/>
              <a:satMod val="105000"/>
            </a:schemeClr>
          </a:solidFill>
          <a:prstDash val="solid"/>
        </a:ln>
        <a:effectLst>
          <a:outerShdw blurRad="40000" dist="20000" dir="5400000" rotWithShape="0">
            <a:srgbClr val="000000">
              <a:alpha val="38000"/>
            </a:srgbClr>
          </a:outerShdw>
        </a:effectLst>
        <a:scene3d>
          <a:camera prst="orthographicFront"/>
          <a:lightRig rig="flat" dir="t"/>
        </a:scene3d>
        <a:sp3d/>
      </dsp:spPr>
      <dsp:style>
        <a:lnRef idx="1">
          <a:schemeClr val="accent5"/>
        </a:lnRef>
        <a:fillRef idx="2">
          <a:schemeClr val="accent5"/>
        </a:fillRef>
        <a:effectRef idx="1">
          <a:schemeClr val="accent5"/>
        </a:effectRef>
        <a:fontRef idx="minor">
          <a:schemeClr val="dk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altLang="zh-TW" sz="1400" kern="1200" dirty="0">
              <a:latin typeface="+mn-lt"/>
              <a:ea typeface="標楷體" pitchFamily="65" charset="-120"/>
            </a:rPr>
            <a:t>Triptolemus</a:t>
          </a:r>
          <a:endParaRPr lang="zh-TW" altLang="en-US" sz="1400" kern="1200" dirty="0"/>
        </a:p>
      </dsp:txBody>
      <dsp:txXfrm>
        <a:off x="5862820" y="1763733"/>
        <a:ext cx="1079192" cy="704842"/>
      </dsp:txXfrm>
    </dsp:sp>
    <dsp:sp modelId="{9C776189-9809-4AC3-BFDF-D2604D806641}">
      <dsp:nvSpPr>
        <dsp:cNvPr id="0" name=""/>
        <dsp:cNvSpPr/>
      </dsp:nvSpPr>
      <dsp:spPr>
        <a:xfrm>
          <a:off x="4212468" y="1268535"/>
          <a:ext cx="3649914" cy="473268"/>
        </a:xfrm>
        <a:custGeom>
          <a:avLst/>
          <a:gdLst/>
          <a:ahLst/>
          <a:cxnLst/>
          <a:rect l="0" t="0" r="0" b="0"/>
          <a:pathLst>
            <a:path>
              <a:moveTo>
                <a:pt x="0" y="0"/>
              </a:moveTo>
              <a:lnTo>
                <a:pt x="0" y="236634"/>
              </a:lnTo>
              <a:lnTo>
                <a:pt x="3649914" y="236634"/>
              </a:lnTo>
              <a:lnTo>
                <a:pt x="3649914" y="473268"/>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73010D6-CFD7-4FD4-A30E-6BED5CD42EF1}">
      <dsp:nvSpPr>
        <dsp:cNvPr id="0" name=""/>
        <dsp:cNvSpPr/>
      </dsp:nvSpPr>
      <dsp:spPr>
        <a:xfrm>
          <a:off x="7300857" y="1741804"/>
          <a:ext cx="1123050" cy="748700"/>
        </a:xfrm>
        <a:prstGeom prst="roundRect">
          <a:avLst>
            <a:gd name="adj" fmla="val 10000"/>
          </a:avLst>
        </a:prstGeom>
        <a:gradFill rotWithShape="1">
          <a:gsLst>
            <a:gs pos="0">
              <a:schemeClr val="accent5">
                <a:tint val="50000"/>
                <a:satMod val="300000"/>
              </a:schemeClr>
            </a:gs>
            <a:gs pos="35000">
              <a:schemeClr val="accent5">
                <a:tint val="37000"/>
                <a:satMod val="300000"/>
              </a:schemeClr>
            </a:gs>
            <a:gs pos="100000">
              <a:schemeClr val="accent5">
                <a:tint val="15000"/>
                <a:satMod val="350000"/>
              </a:schemeClr>
            </a:gs>
          </a:gsLst>
          <a:lin ang="16200000" scaled="1"/>
        </a:gradFill>
        <a:ln w="9525" cap="flat" cmpd="sng" algn="ctr">
          <a:solidFill>
            <a:schemeClr val="accent5">
              <a:shade val="95000"/>
              <a:satMod val="105000"/>
            </a:schemeClr>
          </a:solidFill>
          <a:prstDash val="solid"/>
        </a:ln>
        <a:effectLst>
          <a:outerShdw blurRad="40000" dist="20000" dir="5400000" rotWithShape="0">
            <a:srgbClr val="000000">
              <a:alpha val="38000"/>
            </a:srgbClr>
          </a:outerShdw>
        </a:effectLst>
        <a:scene3d>
          <a:camera prst="orthographicFront"/>
          <a:lightRig rig="flat" dir="t"/>
        </a:scene3d>
        <a:sp3d/>
      </dsp:spPr>
      <dsp:style>
        <a:lnRef idx="1">
          <a:schemeClr val="accent5"/>
        </a:lnRef>
        <a:fillRef idx="2">
          <a:schemeClr val="accent5"/>
        </a:fillRef>
        <a:effectRef idx="1">
          <a:schemeClr val="accent5"/>
        </a:effectRef>
        <a:fontRef idx="minor">
          <a:schemeClr val="dk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altLang="zh-TW" sz="1400" kern="1200" dirty="0"/>
            <a:t>Demophon</a:t>
          </a:r>
          <a:endParaRPr lang="zh-TW" altLang="en-US" sz="1400" kern="1200" dirty="0"/>
        </a:p>
      </dsp:txBody>
      <dsp:txXfrm>
        <a:off x="7322786" y="1763733"/>
        <a:ext cx="1079192" cy="70484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1B0E5E-05DD-417C-B355-BD7A61B05729}">
      <dsp:nvSpPr>
        <dsp:cNvPr id="0" name=""/>
        <dsp:cNvSpPr/>
      </dsp:nvSpPr>
      <dsp:spPr>
        <a:xfrm>
          <a:off x="0" y="483876"/>
          <a:ext cx="6096000" cy="533397"/>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altLang="zh-TW" sz="2800" kern="1200" dirty="0"/>
            <a:t>Version 1</a:t>
          </a:r>
          <a:endParaRPr lang="zh-TW" altLang="en-US" sz="2800" kern="1200" dirty="0"/>
        </a:p>
      </dsp:txBody>
      <dsp:txXfrm>
        <a:off x="26038" y="509914"/>
        <a:ext cx="6043924" cy="481321"/>
      </dsp:txXfrm>
    </dsp:sp>
    <dsp:sp modelId="{D2DB8592-4A9E-4E15-8B3C-3D45233AD359}">
      <dsp:nvSpPr>
        <dsp:cNvPr id="0" name=""/>
        <dsp:cNvSpPr/>
      </dsp:nvSpPr>
      <dsp:spPr>
        <a:xfrm>
          <a:off x="0" y="1017273"/>
          <a:ext cx="6096000" cy="10598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3548" tIns="30480" rIns="170688" bIns="30480" numCol="1" spcCol="1270" anchor="t" anchorCtr="0">
          <a:noAutofit/>
        </a:bodyPr>
        <a:lstStyle/>
        <a:p>
          <a:pPr marL="228600" lvl="1" indent="-228600" algn="l" defTabSz="1066800">
            <a:lnSpc>
              <a:spcPct val="90000"/>
            </a:lnSpc>
            <a:spcBef>
              <a:spcPct val="0"/>
            </a:spcBef>
            <a:spcAft>
              <a:spcPct val="20000"/>
            </a:spcAft>
            <a:buChar char="•"/>
          </a:pPr>
          <a:r>
            <a:rPr lang="en-US" altLang="zh-TW" sz="2400" kern="1200" dirty="0">
              <a:latin typeface="Calibri" pitchFamily="34" charset="0"/>
              <a:ea typeface="標楷體" pitchFamily="65" charset="-120"/>
            </a:rPr>
            <a:t>The Interrupted ritual caused the baby die.</a:t>
          </a:r>
          <a:endParaRPr lang="zh-TW" altLang="en-US" sz="2400" kern="1200" dirty="0"/>
        </a:p>
      </dsp:txBody>
      <dsp:txXfrm>
        <a:off x="0" y="1017273"/>
        <a:ext cx="6096000" cy="1059840"/>
      </dsp:txXfrm>
    </dsp:sp>
    <dsp:sp modelId="{546FD0C1-8C6D-4C6C-99F3-8EBE38D054C4}">
      <dsp:nvSpPr>
        <dsp:cNvPr id="0" name=""/>
        <dsp:cNvSpPr/>
      </dsp:nvSpPr>
      <dsp:spPr>
        <a:xfrm>
          <a:off x="0" y="1717075"/>
          <a:ext cx="6096000" cy="443169"/>
        </a:xfrm>
        <a:prstGeom prst="roundRect">
          <a:avLst/>
        </a:prstGeom>
        <a:solidFill>
          <a:schemeClr val="accent2">
            <a:hueOff val="4681519"/>
            <a:satOff val="-5839"/>
            <a:lumOff val="137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altLang="zh-TW" sz="2800" kern="1200" dirty="0"/>
            <a:t>Version 2 (</a:t>
          </a:r>
          <a:r>
            <a:rPr lang="en-US" altLang="zh-TW" sz="2800" kern="1200" dirty="0">
              <a:latin typeface="Calibri" pitchFamily="34" charset="0"/>
              <a:ea typeface="標楷體" pitchFamily="65" charset="-120"/>
            </a:rPr>
            <a:t>From</a:t>
          </a:r>
          <a:r>
            <a:rPr lang="zh-TW" altLang="en-US" sz="2800" kern="1200" dirty="0">
              <a:latin typeface="Calibri" pitchFamily="34" charset="0"/>
              <a:ea typeface="標楷體" pitchFamily="65" charset="-120"/>
            </a:rPr>
            <a:t> </a:t>
          </a:r>
          <a:r>
            <a:rPr lang="en-US" altLang="zh-TW" sz="2800" kern="1200" dirty="0">
              <a:latin typeface="Calibri" pitchFamily="34" charset="0"/>
              <a:ea typeface="標楷體" pitchFamily="65" charset="-120"/>
            </a:rPr>
            <a:t>Hymn 242 ff.)</a:t>
          </a:r>
          <a:endParaRPr lang="zh-TW" altLang="en-US" sz="2800" kern="1200" dirty="0"/>
        </a:p>
      </dsp:txBody>
      <dsp:txXfrm>
        <a:off x="21634" y="1738709"/>
        <a:ext cx="6052732" cy="399901"/>
      </dsp:txXfrm>
    </dsp:sp>
    <dsp:sp modelId="{9C16F9F3-3E3C-4C02-AA92-E0207D5EA2FB}">
      <dsp:nvSpPr>
        <dsp:cNvPr id="0" name=""/>
        <dsp:cNvSpPr/>
      </dsp:nvSpPr>
      <dsp:spPr>
        <a:xfrm>
          <a:off x="0" y="2180519"/>
          <a:ext cx="6096000" cy="10598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3548" tIns="30480" rIns="170688" bIns="30480" numCol="1" spcCol="1270" anchor="t" anchorCtr="0">
          <a:noAutofit/>
        </a:bodyPr>
        <a:lstStyle/>
        <a:p>
          <a:pPr marL="228600" lvl="1" indent="-228600" algn="l" defTabSz="1066800">
            <a:lnSpc>
              <a:spcPct val="90000"/>
            </a:lnSpc>
            <a:spcBef>
              <a:spcPct val="0"/>
            </a:spcBef>
            <a:spcAft>
              <a:spcPct val="20000"/>
            </a:spcAft>
            <a:buChar char="•"/>
          </a:pPr>
          <a:r>
            <a:rPr lang="en-US" altLang="zh-TW" sz="2400" kern="1200" dirty="0">
              <a:solidFill>
                <a:schemeClr val="tx1"/>
              </a:solidFill>
              <a:latin typeface="Calibri" pitchFamily="34" charset="0"/>
              <a:ea typeface="標楷體" pitchFamily="65" charset="-120"/>
            </a:rPr>
            <a:t>Demeter gave up the plan to give him </a:t>
          </a:r>
          <a:r>
            <a:rPr lang="en-US" altLang="zh-TW" sz="2400" kern="1200" dirty="0">
              <a:solidFill>
                <a:schemeClr val="tx1"/>
              </a:solidFill>
            </a:rPr>
            <a:t>immortal youth.</a:t>
          </a:r>
          <a:endParaRPr lang="zh-TW" altLang="en-US" sz="2400" kern="1200" dirty="0">
            <a:solidFill>
              <a:schemeClr val="tx1"/>
            </a:solidFill>
          </a:endParaRPr>
        </a:p>
      </dsp:txBody>
      <dsp:txXfrm>
        <a:off x="0" y="2180519"/>
        <a:ext cx="6096000" cy="1059840"/>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5ED80A7-4947-4C39-A000-A8BEC989E76B}" type="datetimeFigureOut">
              <a:rPr lang="zh-TW" altLang="en-US" smtClean="0"/>
              <a:pPr/>
              <a:t>2017/3/12</a:t>
            </a:fld>
            <a:endParaRPr lang="zh-TW" altLang="en-US"/>
          </a:p>
        </p:txBody>
      </p:sp>
      <p:sp>
        <p:nvSpPr>
          <p:cNvPr id="4" name="投影片圖像版面配置區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54CA636-9B38-4203-BFA5-28B82B9626A6}" type="slidenum">
              <a:rPr lang="zh-TW" altLang="en-US" smtClean="0"/>
              <a:pPr/>
              <a:t>‹#›</a:t>
            </a:fld>
            <a:endParaRPr lang="zh-TW" altLang="en-US"/>
          </a:p>
        </p:txBody>
      </p:sp>
    </p:spTree>
    <p:extLst>
      <p:ext uri="{BB962C8B-B14F-4D97-AF65-F5344CB8AC3E}">
        <p14:creationId xmlns:p14="http://schemas.microsoft.com/office/powerpoint/2010/main" val="22674577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Demeter is …</a:t>
            </a:r>
          </a:p>
          <a:p>
            <a:r>
              <a:rPr lang="en-US" altLang="zh-TW" dirty="0"/>
              <a:t>Dionysus is …</a:t>
            </a:r>
            <a:endParaRPr lang="zh-TW" altLang="en-US" dirty="0"/>
          </a:p>
        </p:txBody>
      </p:sp>
      <p:sp>
        <p:nvSpPr>
          <p:cNvPr id="4" name="投影片編號版面配置區 3"/>
          <p:cNvSpPr>
            <a:spLocks noGrp="1"/>
          </p:cNvSpPr>
          <p:nvPr>
            <p:ph type="sldNum" sz="quarter" idx="10"/>
          </p:nvPr>
        </p:nvSpPr>
        <p:spPr/>
        <p:txBody>
          <a:bodyPr/>
          <a:lstStyle/>
          <a:p>
            <a:fld id="{054CA636-9B38-4203-BFA5-28B82B9626A6}" type="slidenum">
              <a:rPr lang="zh-TW" altLang="en-US" smtClean="0"/>
              <a:pPr/>
              <a:t>3</a:t>
            </a:fld>
            <a:endParaRPr lang="zh-TW" altLang="en-US"/>
          </a:p>
        </p:txBody>
      </p:sp>
    </p:spTree>
    <p:extLst>
      <p:ext uri="{BB962C8B-B14F-4D97-AF65-F5344CB8AC3E}">
        <p14:creationId xmlns:p14="http://schemas.microsoft.com/office/powerpoint/2010/main" val="11122662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054CA636-9B38-4203-BFA5-28B82B9626A6}" type="slidenum">
              <a:rPr lang="zh-TW" altLang="en-US" smtClean="0"/>
              <a:pPr/>
              <a:t>13</a:t>
            </a:fld>
            <a:endParaRPr lang="zh-TW" altLang="en-US"/>
          </a:p>
        </p:txBody>
      </p:sp>
    </p:spTree>
    <p:extLst>
      <p:ext uri="{BB962C8B-B14F-4D97-AF65-F5344CB8AC3E}">
        <p14:creationId xmlns:p14="http://schemas.microsoft.com/office/powerpoint/2010/main" val="4602815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dirty="0"/>
              <a:t>《Temple of Ceres at Eleusis》</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dirty="0"/>
              <a:t>This painting by Joseph Gandy, British artist and visionary architect, gives us his idea of what the site at Eleusis might have looked like around 200CE at the beginnings of the end of the Roman Empire.</a:t>
            </a:r>
            <a:endParaRPr lang="zh-TW" altLang="en-US" dirty="0"/>
          </a:p>
        </p:txBody>
      </p:sp>
      <p:sp>
        <p:nvSpPr>
          <p:cNvPr id="4" name="投影片編號版面配置區 3"/>
          <p:cNvSpPr>
            <a:spLocks noGrp="1"/>
          </p:cNvSpPr>
          <p:nvPr>
            <p:ph type="sldNum" sz="quarter" idx="10"/>
          </p:nvPr>
        </p:nvSpPr>
        <p:spPr/>
        <p:txBody>
          <a:bodyPr/>
          <a:lstStyle/>
          <a:p>
            <a:fld id="{054CA636-9B38-4203-BFA5-28B82B9626A6}" type="slidenum">
              <a:rPr lang="zh-TW" altLang="en-US" smtClean="0"/>
              <a:pPr/>
              <a:t>14</a:t>
            </a:fld>
            <a:endParaRPr lang="zh-TW" altLang="en-US"/>
          </a:p>
        </p:txBody>
      </p:sp>
    </p:spTree>
    <p:extLst>
      <p:ext uri="{BB962C8B-B14F-4D97-AF65-F5344CB8AC3E}">
        <p14:creationId xmlns:p14="http://schemas.microsoft.com/office/powerpoint/2010/main" val="8053704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ltLang="zh-TW" sz="1200" b="0" i="0" kern="1200" baseline="0" dirty="0">
              <a:solidFill>
                <a:schemeClr val="tx1"/>
              </a:solidFill>
              <a:effectLst/>
              <a:latin typeface="+mn-lt"/>
              <a:ea typeface="+mn-ea"/>
              <a:cs typeface="+mn-cs"/>
            </a:endParaRPr>
          </a:p>
        </p:txBody>
      </p:sp>
      <p:sp>
        <p:nvSpPr>
          <p:cNvPr id="4" name="投影片編號版面配置區 3"/>
          <p:cNvSpPr>
            <a:spLocks noGrp="1"/>
          </p:cNvSpPr>
          <p:nvPr>
            <p:ph type="sldNum" sz="quarter" idx="10"/>
          </p:nvPr>
        </p:nvSpPr>
        <p:spPr/>
        <p:txBody>
          <a:bodyPr/>
          <a:lstStyle/>
          <a:p>
            <a:fld id="{054CA636-9B38-4203-BFA5-28B82B9626A6}" type="slidenum">
              <a:rPr lang="zh-TW" altLang="en-US" smtClean="0"/>
              <a:pPr/>
              <a:t>4</a:t>
            </a:fld>
            <a:endParaRPr lang="zh-TW" altLang="en-US"/>
          </a:p>
        </p:txBody>
      </p:sp>
    </p:spTree>
    <p:extLst>
      <p:ext uri="{BB962C8B-B14F-4D97-AF65-F5344CB8AC3E}">
        <p14:creationId xmlns:p14="http://schemas.microsoft.com/office/powerpoint/2010/main" val="20095116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200" b="0" i="0" kern="1200" baseline="0" dirty="0">
                <a:solidFill>
                  <a:schemeClr val="tx1"/>
                </a:solidFill>
                <a:effectLst/>
                <a:latin typeface="+mn-lt"/>
                <a:ea typeface="+mn-ea"/>
                <a:cs typeface="+mn-cs"/>
              </a:rPr>
              <a:t>Pomegranate has a lot of ruby-like seeds, its symbol of wealth and many descendants.</a:t>
            </a:r>
            <a:endParaRPr lang="zh-TW" altLang="en-US" dirty="0"/>
          </a:p>
        </p:txBody>
      </p:sp>
      <p:sp>
        <p:nvSpPr>
          <p:cNvPr id="4" name="投影片編號版面配置區 3"/>
          <p:cNvSpPr>
            <a:spLocks noGrp="1"/>
          </p:cNvSpPr>
          <p:nvPr>
            <p:ph type="sldNum" sz="quarter" idx="10"/>
          </p:nvPr>
        </p:nvSpPr>
        <p:spPr/>
        <p:txBody>
          <a:bodyPr/>
          <a:lstStyle/>
          <a:p>
            <a:fld id="{054CA636-9B38-4203-BFA5-28B82B9626A6}" type="slidenum">
              <a:rPr lang="zh-TW" altLang="en-US" smtClean="0"/>
              <a:pPr/>
              <a:t>5</a:t>
            </a:fld>
            <a:endParaRPr lang="zh-TW" altLang="en-US"/>
          </a:p>
        </p:txBody>
      </p:sp>
    </p:spTree>
    <p:extLst>
      <p:ext uri="{BB962C8B-B14F-4D97-AF65-F5344CB8AC3E}">
        <p14:creationId xmlns:p14="http://schemas.microsoft.com/office/powerpoint/2010/main" val="37840962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r>
              <a:rPr lang="en-US" sz="1200" kern="1200" dirty="0">
                <a:solidFill>
                  <a:schemeClr val="tx1"/>
                </a:solidFill>
                <a:latin typeface="+mn-lt"/>
                <a:ea typeface="+mn-ea"/>
                <a:cs typeface="+mn-cs"/>
              </a:rPr>
              <a:t>We all know that the reason of seasons change is because of the earth turns, but the ancient people have their own way of understanding.</a:t>
            </a:r>
            <a:endParaRPr lang="zh-TW" altLang="en-US" sz="1200" kern="1200" dirty="0">
              <a:solidFill>
                <a:schemeClr val="tx1"/>
              </a:solidFill>
              <a:latin typeface="+mn-lt"/>
              <a:ea typeface="+mn-ea"/>
              <a:cs typeface="+mn-cs"/>
            </a:endParaRPr>
          </a:p>
        </p:txBody>
      </p:sp>
      <p:sp>
        <p:nvSpPr>
          <p:cNvPr id="4" name="投影片編號版面配置區 3"/>
          <p:cNvSpPr>
            <a:spLocks noGrp="1"/>
          </p:cNvSpPr>
          <p:nvPr>
            <p:ph type="sldNum" sz="quarter" idx="10"/>
          </p:nvPr>
        </p:nvSpPr>
        <p:spPr/>
        <p:txBody>
          <a:bodyPr/>
          <a:lstStyle/>
          <a:p>
            <a:fld id="{054CA636-9B38-4203-BFA5-28B82B9626A6}" type="slidenum">
              <a:rPr lang="zh-TW" altLang="en-US" smtClean="0"/>
              <a:pPr/>
              <a:t>6</a:t>
            </a:fld>
            <a:endParaRPr lang="zh-TW"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The season was divided into four is related to Demeter’s daughter – Persephone.</a:t>
            </a:r>
            <a:endParaRPr lang="zh-TW" altLang="en-US" dirty="0"/>
          </a:p>
        </p:txBody>
      </p:sp>
      <p:sp>
        <p:nvSpPr>
          <p:cNvPr id="4" name="投影片編號版面配置區 3"/>
          <p:cNvSpPr>
            <a:spLocks noGrp="1"/>
          </p:cNvSpPr>
          <p:nvPr>
            <p:ph type="sldNum" sz="quarter" idx="10"/>
          </p:nvPr>
        </p:nvSpPr>
        <p:spPr/>
        <p:txBody>
          <a:bodyPr/>
          <a:lstStyle/>
          <a:p>
            <a:fld id="{054CA636-9B38-4203-BFA5-28B82B9626A6}" type="slidenum">
              <a:rPr lang="zh-TW" altLang="en-US" smtClean="0"/>
              <a:pPr/>
              <a:t>7</a:t>
            </a:fld>
            <a:endParaRPr lang="zh-TW"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r>
              <a:rPr lang="en-US" sz="1200" kern="1200" dirty="0">
                <a:solidFill>
                  <a:schemeClr val="tx1"/>
                </a:solidFill>
                <a:latin typeface="+mn-lt"/>
                <a:ea typeface="+mn-ea"/>
                <a:cs typeface="+mn-cs"/>
              </a:rPr>
              <a:t>She’s the only daughter of Demeter.</a:t>
            </a:r>
            <a:endParaRPr lang="zh-TW" alt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One day, Demeter found that her daughter was missing.</a:t>
            </a:r>
            <a:endParaRPr lang="zh-TW" alt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She looked around the world but found nothing.</a:t>
            </a:r>
          </a:p>
          <a:p>
            <a:r>
              <a:rPr lang="en-US" sz="1200" kern="1200" dirty="0">
                <a:solidFill>
                  <a:schemeClr val="tx1"/>
                </a:solidFill>
                <a:latin typeface="+mn-lt"/>
                <a:ea typeface="+mn-ea"/>
                <a:cs typeface="+mn-cs"/>
              </a:rPr>
              <a:t>Demeter was so sad that anywhere she walked pass became frozen, and full of lifeless.</a:t>
            </a:r>
            <a:endParaRPr lang="zh-TW" alt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Because of it, the world came into disaster.</a:t>
            </a:r>
          </a:p>
          <a:p>
            <a:r>
              <a:rPr lang="en-US" sz="1200" kern="1200" dirty="0">
                <a:solidFill>
                  <a:schemeClr val="tx1"/>
                </a:solidFill>
                <a:latin typeface="+mn-lt"/>
                <a:ea typeface="+mn-ea"/>
                <a:cs typeface="+mn-cs"/>
              </a:rPr>
              <a:t>As for where Persephone is, she was caught by the king of the underworld who named Hades.</a:t>
            </a:r>
            <a:endParaRPr lang="zh-TW" alt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He bore her away weeping, down to the underworld.</a:t>
            </a:r>
            <a:endParaRPr lang="zh-TW" altLang="en-US" sz="1200" kern="1200" dirty="0">
              <a:solidFill>
                <a:schemeClr val="tx1"/>
              </a:solidFill>
              <a:latin typeface="+mn-lt"/>
              <a:ea typeface="+mn-ea"/>
              <a:cs typeface="+mn-cs"/>
            </a:endParaRPr>
          </a:p>
        </p:txBody>
      </p:sp>
      <p:sp>
        <p:nvSpPr>
          <p:cNvPr id="4" name="投影片編號版面配置區 3"/>
          <p:cNvSpPr>
            <a:spLocks noGrp="1"/>
          </p:cNvSpPr>
          <p:nvPr>
            <p:ph type="sldNum" sz="quarter" idx="10"/>
          </p:nvPr>
        </p:nvSpPr>
        <p:spPr/>
        <p:txBody>
          <a:bodyPr/>
          <a:lstStyle/>
          <a:p>
            <a:fld id="{054CA636-9B38-4203-BFA5-28B82B9626A6}" type="slidenum">
              <a:rPr lang="zh-TW" altLang="en-US" smtClean="0"/>
              <a:pPr/>
              <a:t>8</a:t>
            </a:fld>
            <a:endParaRPr lang="zh-TW"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sz="1200" kern="1200" dirty="0">
              <a:solidFill>
                <a:schemeClr val="tx1"/>
              </a:solidFill>
              <a:latin typeface="+mn-lt"/>
              <a:ea typeface="+mn-ea"/>
              <a:cs typeface="+mn-cs"/>
            </a:endParaRPr>
          </a:p>
        </p:txBody>
      </p:sp>
      <p:sp>
        <p:nvSpPr>
          <p:cNvPr id="4" name="投影片編號版面配置區 3"/>
          <p:cNvSpPr>
            <a:spLocks noGrp="1"/>
          </p:cNvSpPr>
          <p:nvPr>
            <p:ph type="sldNum" sz="quarter" idx="10"/>
          </p:nvPr>
        </p:nvSpPr>
        <p:spPr/>
        <p:txBody>
          <a:bodyPr/>
          <a:lstStyle/>
          <a:p>
            <a:fld id="{054CA636-9B38-4203-BFA5-28B82B9626A6}" type="slidenum">
              <a:rPr lang="zh-TW" altLang="en-US" smtClean="0"/>
              <a:pPr/>
              <a:t>9</a:t>
            </a:fld>
            <a:endParaRPr lang="zh-TW"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r>
              <a:rPr lang="en-US" sz="1200" kern="1200" dirty="0">
                <a:solidFill>
                  <a:schemeClr val="tx1"/>
                </a:solidFill>
                <a:latin typeface="+mn-lt"/>
                <a:ea typeface="+mn-ea"/>
                <a:cs typeface="+mn-cs"/>
              </a:rPr>
              <a:t>Persephone’s crying echoed the hills and the sea.</a:t>
            </a:r>
            <a:endParaRPr lang="zh-TW" alt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Demeter heard that and then she sped over the sea and land seeking her daughter.</a:t>
            </a:r>
            <a:endParaRPr lang="zh-TW" alt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But no one tell her the truth last she came to the Sun that she knew where Persephone is.</a:t>
            </a:r>
            <a:endParaRPr lang="zh-TW" altLang="en-US" sz="1200" kern="1200" dirty="0">
              <a:solidFill>
                <a:schemeClr val="tx1"/>
              </a:solidFill>
              <a:latin typeface="+mn-lt"/>
              <a:ea typeface="+mn-ea"/>
              <a:cs typeface="+mn-cs"/>
            </a:endParaRPr>
          </a:p>
        </p:txBody>
      </p:sp>
      <p:sp>
        <p:nvSpPr>
          <p:cNvPr id="4" name="投影片編號版面配置區 3"/>
          <p:cNvSpPr>
            <a:spLocks noGrp="1"/>
          </p:cNvSpPr>
          <p:nvPr>
            <p:ph type="sldNum" sz="quarter" idx="10"/>
          </p:nvPr>
        </p:nvSpPr>
        <p:spPr/>
        <p:txBody>
          <a:bodyPr/>
          <a:lstStyle/>
          <a:p>
            <a:fld id="{054CA636-9B38-4203-BFA5-28B82B9626A6}" type="slidenum">
              <a:rPr lang="zh-TW" altLang="en-US" smtClean="0"/>
              <a:pPr/>
              <a:t>10</a:t>
            </a:fld>
            <a:endParaRPr lang="zh-TW"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kern="1200" dirty="0">
                <a:solidFill>
                  <a:schemeClr val="tx1"/>
                </a:solidFill>
                <a:latin typeface="+mn-lt"/>
                <a:ea typeface="標楷體" pitchFamily="65" charset="-120"/>
                <a:cs typeface="+mn-cs"/>
              </a:rPr>
              <a:t>Triptolemus</a:t>
            </a:r>
            <a:endParaRPr lang="zh-TW" altLang="en-US" sz="1400" kern="1200" dirty="0">
              <a:solidFill>
                <a:schemeClr val="tx1"/>
              </a:solidFill>
              <a:latin typeface="+mn-lt"/>
              <a:ea typeface="+mn-ea"/>
              <a:cs typeface="+mn-cs"/>
            </a:endParaRPr>
          </a:p>
        </p:txBody>
      </p:sp>
      <p:sp>
        <p:nvSpPr>
          <p:cNvPr id="4" name="投影片編號版面配置區 3"/>
          <p:cNvSpPr>
            <a:spLocks noGrp="1"/>
          </p:cNvSpPr>
          <p:nvPr>
            <p:ph type="sldNum" sz="quarter" idx="10"/>
          </p:nvPr>
        </p:nvSpPr>
        <p:spPr/>
        <p:txBody>
          <a:bodyPr/>
          <a:lstStyle/>
          <a:p>
            <a:fld id="{054CA636-9B38-4203-BFA5-28B82B9626A6}" type="slidenum">
              <a:rPr lang="zh-TW" altLang="en-US" smtClean="0"/>
              <a:pPr/>
              <a:t>12</a:t>
            </a:fld>
            <a:endParaRPr lang="zh-TW" altLang="en-US"/>
          </a:p>
        </p:txBody>
      </p:sp>
    </p:spTree>
    <p:extLst>
      <p:ext uri="{BB962C8B-B14F-4D97-AF65-F5344CB8AC3E}">
        <p14:creationId xmlns:p14="http://schemas.microsoft.com/office/powerpoint/2010/main" val="7715294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685800" y="2130425"/>
            <a:ext cx="7772400" cy="1470025"/>
          </a:xfrm>
        </p:spPr>
        <p:txBody>
          <a:bodyPr/>
          <a:lstStyle/>
          <a:p>
            <a:r>
              <a:rPr lang="zh-TW" altLang="en-US"/>
              <a:t>按一下以編輯母片標題樣式</a:t>
            </a:r>
          </a:p>
        </p:txBody>
      </p:sp>
      <p:sp>
        <p:nvSpPr>
          <p:cNvPr id="3" name="副標題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TW" altLang="en-US"/>
              <a:t>按一下以編輯母片副標題樣式</a:t>
            </a:r>
          </a:p>
        </p:txBody>
      </p:sp>
      <p:sp>
        <p:nvSpPr>
          <p:cNvPr id="4" name="日期版面配置區 3"/>
          <p:cNvSpPr>
            <a:spLocks noGrp="1"/>
          </p:cNvSpPr>
          <p:nvPr>
            <p:ph type="dt" sz="half" idx="10"/>
          </p:nvPr>
        </p:nvSpPr>
        <p:spPr/>
        <p:txBody>
          <a:bodyPr/>
          <a:lstStyle/>
          <a:p>
            <a:fld id="{0BD34F05-66A3-4300-89F6-FD0EEB1EE794}" type="datetimeFigureOut">
              <a:rPr lang="zh-TW" altLang="en-US" smtClean="0"/>
              <a:pPr/>
              <a:t>2017/3/12</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F9053DAD-86A0-4A97-A1B8-3C5E36A9B704}" type="slidenum">
              <a:rPr lang="zh-TW" altLang="en-US" smtClean="0"/>
              <a:pPr/>
              <a:t>‹#›</a:t>
            </a:fld>
            <a:endParaRPr lang="zh-TW" altLang="en-US"/>
          </a:p>
        </p:txBody>
      </p:sp>
    </p:spTree>
    <p:extLst>
      <p:ext uri="{BB962C8B-B14F-4D97-AF65-F5344CB8AC3E}">
        <p14:creationId xmlns:p14="http://schemas.microsoft.com/office/powerpoint/2010/main" val="2631321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直排文字版面配置區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p:txBody>
          <a:bodyPr/>
          <a:lstStyle/>
          <a:p>
            <a:fld id="{0BD34F05-66A3-4300-89F6-FD0EEB1EE794}" type="datetimeFigureOut">
              <a:rPr lang="zh-TW" altLang="en-US" smtClean="0"/>
              <a:pPr/>
              <a:t>2017/3/12</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F9053DAD-86A0-4A97-A1B8-3C5E36A9B704}" type="slidenum">
              <a:rPr lang="zh-TW" altLang="en-US" smtClean="0"/>
              <a:pPr/>
              <a:t>‹#›</a:t>
            </a:fld>
            <a:endParaRPr lang="zh-TW" altLang="en-US"/>
          </a:p>
        </p:txBody>
      </p:sp>
    </p:spTree>
    <p:extLst>
      <p:ext uri="{BB962C8B-B14F-4D97-AF65-F5344CB8AC3E}">
        <p14:creationId xmlns:p14="http://schemas.microsoft.com/office/powerpoint/2010/main" val="2640918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629400" y="274638"/>
            <a:ext cx="2057400" cy="5851525"/>
          </a:xfrm>
        </p:spPr>
        <p:txBody>
          <a:bodyPr vert="eaVert"/>
          <a:lstStyle/>
          <a:p>
            <a:r>
              <a:rPr lang="zh-TW" altLang="en-US"/>
              <a:t>按一下以編輯母片標題樣式</a:t>
            </a:r>
          </a:p>
        </p:txBody>
      </p:sp>
      <p:sp>
        <p:nvSpPr>
          <p:cNvPr id="3" name="直排文字版面配置區 2"/>
          <p:cNvSpPr>
            <a:spLocks noGrp="1"/>
          </p:cNvSpPr>
          <p:nvPr>
            <p:ph type="body" orient="vert" idx="1"/>
          </p:nvPr>
        </p:nvSpPr>
        <p:spPr>
          <a:xfrm>
            <a:off x="457200" y="274638"/>
            <a:ext cx="6019800" cy="5851525"/>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p:txBody>
          <a:bodyPr/>
          <a:lstStyle/>
          <a:p>
            <a:fld id="{0BD34F05-66A3-4300-89F6-FD0EEB1EE794}" type="datetimeFigureOut">
              <a:rPr lang="zh-TW" altLang="en-US" smtClean="0"/>
              <a:pPr/>
              <a:t>2017/3/12</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F9053DAD-86A0-4A97-A1B8-3C5E36A9B704}" type="slidenum">
              <a:rPr lang="zh-TW" altLang="en-US" smtClean="0"/>
              <a:pPr/>
              <a:t>‹#›</a:t>
            </a:fld>
            <a:endParaRPr lang="zh-TW" altLang="en-US"/>
          </a:p>
        </p:txBody>
      </p:sp>
    </p:spTree>
    <p:extLst>
      <p:ext uri="{BB962C8B-B14F-4D97-AF65-F5344CB8AC3E}">
        <p14:creationId xmlns:p14="http://schemas.microsoft.com/office/powerpoint/2010/main" val="6236719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Title 1"/>
          <p:cNvSpPr>
            <a:spLocks noGrp="1"/>
          </p:cNvSpPr>
          <p:nvPr>
            <p:ph type="ctrTitle"/>
          </p:nvPr>
        </p:nvSpPr>
        <p:spPr>
          <a:xfrm>
            <a:off x="1942416" y="2514601"/>
            <a:ext cx="6600451" cy="2262781"/>
          </a:xfrm>
        </p:spPr>
        <p:txBody>
          <a:bodyPr anchor="b">
            <a:normAutofit/>
          </a:bodyPr>
          <a:lstStyle>
            <a:lvl1pPr>
              <a:defRPr sz="5400"/>
            </a:lvl1pPr>
          </a:lstStyle>
          <a:p>
            <a:r>
              <a:rPr lang="zh-TW" altLang="en-US"/>
              <a:t>按一下以編輯母片標題樣式</a:t>
            </a:r>
            <a:endParaRPr lang="en-US" dirty="0"/>
          </a:p>
        </p:txBody>
      </p:sp>
      <p:sp>
        <p:nvSpPr>
          <p:cNvPr id="3" name="Subtitle 2"/>
          <p:cNvSpPr>
            <a:spLocks noGrp="1"/>
          </p:cNvSpPr>
          <p:nvPr>
            <p:ph type="subTitle" idx="1"/>
          </p:nvPr>
        </p:nvSpPr>
        <p:spPr>
          <a:xfrm>
            <a:off x="1942416" y="4777380"/>
            <a:ext cx="6600451"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TW" altLang="en-US"/>
              <a:t>按一下以編輯母片副標題樣式</a:t>
            </a:r>
            <a:endParaRPr lang="en-US" dirty="0"/>
          </a:p>
        </p:txBody>
      </p:sp>
      <p:sp>
        <p:nvSpPr>
          <p:cNvPr id="4" name="Date Placeholder 3"/>
          <p:cNvSpPr>
            <a:spLocks noGrp="1"/>
          </p:cNvSpPr>
          <p:nvPr>
            <p:ph type="dt" sz="half" idx="10"/>
          </p:nvPr>
        </p:nvSpPr>
        <p:spPr/>
        <p:txBody>
          <a:bodyPr/>
          <a:lstStyle/>
          <a:p>
            <a:fld id="{0BD34F05-66A3-4300-89F6-FD0EEB1EE794}" type="datetimeFigureOut">
              <a:rPr lang="zh-TW" altLang="en-US" smtClean="0"/>
              <a:pPr/>
              <a:t>2017/3/12</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9" name="Freeform 8"/>
          <p:cNvSpPr/>
          <p:nvPr/>
        </p:nvSpPr>
        <p:spPr bwMode="auto">
          <a:xfrm>
            <a:off x="-31719" y="4321158"/>
            <a:ext cx="1395473" cy="781781"/>
          </a:xfrm>
          <a:custGeom>
            <a:avLst/>
            <a:gdLst/>
            <a:ahLst/>
            <a:cxnLst/>
            <a:rect l="l" t="t" r="r" b="b"/>
            <a:pathLst>
              <a:path w="8042" h="10000">
                <a:moveTo>
                  <a:pt x="5799" y="10000"/>
                </a:moveTo>
                <a:cubicBezTo>
                  <a:pt x="5880" y="10000"/>
                  <a:pt x="5934" y="9940"/>
                  <a:pt x="5961" y="9880"/>
                </a:cubicBezTo>
                <a:cubicBezTo>
                  <a:pt x="5961" y="9820"/>
                  <a:pt x="5988" y="9820"/>
                  <a:pt x="5988" y="9820"/>
                </a:cubicBezTo>
                <a:lnTo>
                  <a:pt x="8042" y="5260"/>
                </a:lnTo>
                <a:cubicBezTo>
                  <a:pt x="8096" y="5140"/>
                  <a:pt x="8096" y="4901"/>
                  <a:pt x="8042" y="4721"/>
                </a:cubicBezTo>
                <a:lnTo>
                  <a:pt x="5988" y="221"/>
                </a:lnTo>
                <a:cubicBezTo>
                  <a:pt x="5988" y="160"/>
                  <a:pt x="5961" y="160"/>
                  <a:pt x="5961" y="160"/>
                </a:cubicBezTo>
                <a:cubicBezTo>
                  <a:pt x="5934" y="101"/>
                  <a:pt x="5880" y="41"/>
                  <a:pt x="5799" y="41"/>
                </a:cubicBezTo>
                <a:lnTo>
                  <a:pt x="18" y="0"/>
                </a:lnTo>
                <a:cubicBezTo>
                  <a:pt x="12" y="3330"/>
                  <a:pt x="6" y="6661"/>
                  <a:pt x="0" y="9991"/>
                </a:cubicBezTo>
                <a:lnTo>
                  <a:pt x="5799" y="10000"/>
                </a:lnTo>
                <a:close/>
              </a:path>
            </a:pathLst>
          </a:custGeom>
          <a:solidFill>
            <a:schemeClr val="accent1"/>
          </a:solidFill>
          <a:ln>
            <a:noFill/>
          </a:ln>
        </p:spPr>
      </p:sp>
      <p:sp>
        <p:nvSpPr>
          <p:cNvPr id="6" name="Slide Number Placeholder 5"/>
          <p:cNvSpPr>
            <a:spLocks noGrp="1"/>
          </p:cNvSpPr>
          <p:nvPr>
            <p:ph type="sldNum" sz="quarter" idx="12"/>
          </p:nvPr>
        </p:nvSpPr>
        <p:spPr>
          <a:xfrm>
            <a:off x="423334" y="4529541"/>
            <a:ext cx="584978" cy="365125"/>
          </a:xfrm>
        </p:spPr>
        <p:txBody>
          <a:bodyPr/>
          <a:lstStyle/>
          <a:p>
            <a:fld id="{F9053DAD-86A0-4A97-A1B8-3C5E36A9B704}" type="slidenum">
              <a:rPr lang="zh-TW" altLang="en-US" smtClean="0"/>
              <a:pPr/>
              <a:t>‹#›</a:t>
            </a:fld>
            <a:endParaRPr lang="zh-TW" altLang="en-US"/>
          </a:p>
        </p:txBody>
      </p:sp>
    </p:spTree>
    <p:extLst>
      <p:ext uri="{BB962C8B-B14F-4D97-AF65-F5344CB8AC3E}">
        <p14:creationId xmlns:p14="http://schemas.microsoft.com/office/powerpoint/2010/main" val="2664647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Title 1"/>
          <p:cNvSpPr>
            <a:spLocks noGrp="1"/>
          </p:cNvSpPr>
          <p:nvPr>
            <p:ph type="title"/>
          </p:nvPr>
        </p:nvSpPr>
        <p:spPr>
          <a:xfrm>
            <a:off x="1945201" y="624110"/>
            <a:ext cx="6589199" cy="1280890"/>
          </a:xfrm>
        </p:spPr>
        <p:txBody>
          <a:bodyPr/>
          <a:lstStyle/>
          <a:p>
            <a:r>
              <a:rPr lang="zh-TW" altLang="en-US"/>
              <a:t>按一下以編輯母片標題樣式</a:t>
            </a:r>
            <a:endParaRPr lang="en-US" dirty="0"/>
          </a:p>
        </p:txBody>
      </p:sp>
      <p:sp>
        <p:nvSpPr>
          <p:cNvPr id="3" name="Content Placeholder 2"/>
          <p:cNvSpPr>
            <a:spLocks noGrp="1"/>
          </p:cNvSpPr>
          <p:nvPr>
            <p:ph idx="1"/>
          </p:nvPr>
        </p:nvSpPr>
        <p:spPr>
          <a:xfrm>
            <a:off x="1942415" y="2133600"/>
            <a:ext cx="6591985" cy="3777622"/>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0BD34F05-66A3-4300-89F6-FD0EEB1EE794}" type="datetimeFigureOut">
              <a:rPr lang="zh-TW" altLang="en-US" smtClean="0"/>
              <a:pPr/>
              <a:t>2017/3/12</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10"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F9053DAD-86A0-4A97-A1B8-3C5E36A9B704}" type="slidenum">
              <a:rPr lang="zh-TW" altLang="en-US" smtClean="0"/>
              <a:pPr/>
              <a:t>‹#›</a:t>
            </a:fld>
            <a:endParaRPr lang="zh-TW" altLang="en-US"/>
          </a:p>
        </p:txBody>
      </p:sp>
    </p:spTree>
    <p:extLst>
      <p:ext uri="{BB962C8B-B14F-4D97-AF65-F5344CB8AC3E}">
        <p14:creationId xmlns:p14="http://schemas.microsoft.com/office/powerpoint/2010/main" val="162495607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Title 1"/>
          <p:cNvSpPr>
            <a:spLocks noGrp="1"/>
          </p:cNvSpPr>
          <p:nvPr>
            <p:ph type="title"/>
          </p:nvPr>
        </p:nvSpPr>
        <p:spPr>
          <a:xfrm>
            <a:off x="1942415" y="2074562"/>
            <a:ext cx="6591985" cy="1468800"/>
          </a:xfrm>
        </p:spPr>
        <p:txBody>
          <a:bodyPr anchor="b"/>
          <a:lstStyle>
            <a:lvl1pPr algn="l">
              <a:defRPr sz="4000" b="0" cap="none"/>
            </a:lvl1pPr>
          </a:lstStyle>
          <a:p>
            <a:r>
              <a:rPr lang="zh-TW" altLang="en-US"/>
              <a:t>按一下以編輯母片標題樣式</a:t>
            </a:r>
            <a:endParaRPr lang="en-US" dirty="0"/>
          </a:p>
        </p:txBody>
      </p:sp>
      <p:sp>
        <p:nvSpPr>
          <p:cNvPr id="3" name="Text Placeholder 2"/>
          <p:cNvSpPr>
            <a:spLocks noGrp="1"/>
          </p:cNvSpPr>
          <p:nvPr>
            <p:ph type="body" idx="1"/>
          </p:nvPr>
        </p:nvSpPr>
        <p:spPr>
          <a:xfrm>
            <a:off x="1942415" y="3581400"/>
            <a:ext cx="6591985"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編輯母片文字樣式</a:t>
            </a:r>
          </a:p>
        </p:txBody>
      </p:sp>
      <p:sp>
        <p:nvSpPr>
          <p:cNvPr id="4" name="Date Placeholder 3"/>
          <p:cNvSpPr>
            <a:spLocks noGrp="1"/>
          </p:cNvSpPr>
          <p:nvPr>
            <p:ph type="dt" sz="half" idx="10"/>
          </p:nvPr>
        </p:nvSpPr>
        <p:spPr/>
        <p:txBody>
          <a:bodyPr/>
          <a:lstStyle/>
          <a:p>
            <a:fld id="{0BD34F05-66A3-4300-89F6-FD0EEB1EE794}" type="datetimeFigureOut">
              <a:rPr lang="zh-TW" altLang="en-US" smtClean="0"/>
              <a:pPr/>
              <a:t>2017/3/12</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11" name="Freeform 11"/>
          <p:cNvSpPr/>
          <p:nvPr/>
        </p:nvSpPr>
        <p:spPr bwMode="auto">
          <a:xfrm flipV="1">
            <a:off x="58" y="3166527"/>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a:xfrm>
            <a:off x="511228" y="3244140"/>
            <a:ext cx="584978" cy="365125"/>
          </a:xfrm>
        </p:spPr>
        <p:txBody>
          <a:bodyPr/>
          <a:lstStyle/>
          <a:p>
            <a:fld id="{F9053DAD-86A0-4A97-A1B8-3C5E36A9B704}" type="slidenum">
              <a:rPr lang="zh-TW" altLang="en-US" smtClean="0"/>
              <a:pPr/>
              <a:t>‹#›</a:t>
            </a:fld>
            <a:endParaRPr lang="zh-TW" altLang="en-US"/>
          </a:p>
        </p:txBody>
      </p:sp>
    </p:spTree>
    <p:extLst>
      <p:ext uri="{BB962C8B-B14F-4D97-AF65-F5344CB8AC3E}">
        <p14:creationId xmlns:p14="http://schemas.microsoft.com/office/powerpoint/2010/main" val="3283130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sz="half" idx="1"/>
          </p:nvPr>
        </p:nvSpPr>
        <p:spPr>
          <a:xfrm>
            <a:off x="1942416" y="2136706"/>
            <a:ext cx="3197531" cy="3767397"/>
          </a:xfrm>
        </p:spPr>
        <p:txBody>
          <a:bodyPr>
            <a:normAutofit/>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Content Placeholder 3"/>
          <p:cNvSpPr>
            <a:spLocks noGrp="1"/>
          </p:cNvSpPr>
          <p:nvPr>
            <p:ph sz="half" idx="2"/>
          </p:nvPr>
        </p:nvSpPr>
        <p:spPr>
          <a:xfrm>
            <a:off x="5337307" y="2136706"/>
            <a:ext cx="3197093" cy="3767397"/>
          </a:xfrm>
        </p:spPr>
        <p:txBody>
          <a:bodyPr>
            <a:normAutofit/>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Date Placeholder 4"/>
          <p:cNvSpPr>
            <a:spLocks noGrp="1"/>
          </p:cNvSpPr>
          <p:nvPr>
            <p:ph type="dt" sz="half" idx="10"/>
          </p:nvPr>
        </p:nvSpPr>
        <p:spPr/>
        <p:txBody>
          <a:bodyPr/>
          <a:lstStyle/>
          <a:p>
            <a:fld id="{0BD34F05-66A3-4300-89F6-FD0EEB1EE794}" type="datetimeFigureOut">
              <a:rPr lang="zh-TW" altLang="en-US" smtClean="0"/>
              <a:pPr/>
              <a:t>2017/3/12</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9"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10" name="Slide Number Placeholder 5"/>
          <p:cNvSpPr>
            <a:spLocks noGrp="1"/>
          </p:cNvSpPr>
          <p:nvPr>
            <p:ph type="sldNum" sz="quarter" idx="12"/>
          </p:nvPr>
        </p:nvSpPr>
        <p:spPr>
          <a:xfrm>
            <a:off x="511228" y="787783"/>
            <a:ext cx="584978" cy="365125"/>
          </a:xfrm>
        </p:spPr>
        <p:txBody>
          <a:bodyPr/>
          <a:lstStyle/>
          <a:p>
            <a:fld id="{F9053DAD-86A0-4A97-A1B8-3C5E36A9B704}" type="slidenum">
              <a:rPr lang="zh-TW" altLang="en-US" smtClean="0"/>
              <a:pPr/>
              <a:t>‹#›</a:t>
            </a:fld>
            <a:endParaRPr lang="zh-TW" altLang="en-US"/>
          </a:p>
        </p:txBody>
      </p:sp>
    </p:spTree>
    <p:extLst>
      <p:ext uri="{BB962C8B-B14F-4D97-AF65-F5344CB8AC3E}">
        <p14:creationId xmlns:p14="http://schemas.microsoft.com/office/powerpoint/2010/main" val="38983525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zh-TW" altLang="en-US"/>
              <a:t>按一下以編輯母片標題樣式</a:t>
            </a:r>
            <a:endParaRPr lang="en-US" dirty="0"/>
          </a:p>
        </p:txBody>
      </p:sp>
      <p:sp>
        <p:nvSpPr>
          <p:cNvPr id="3" name="Text Placeholder 2"/>
          <p:cNvSpPr>
            <a:spLocks noGrp="1"/>
          </p:cNvSpPr>
          <p:nvPr>
            <p:ph type="body" idx="1"/>
          </p:nvPr>
        </p:nvSpPr>
        <p:spPr>
          <a:xfrm>
            <a:off x="2265352" y="2226626"/>
            <a:ext cx="2874596"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4" name="Content Placeholder 3"/>
          <p:cNvSpPr>
            <a:spLocks noGrp="1"/>
          </p:cNvSpPr>
          <p:nvPr>
            <p:ph sz="half" idx="2"/>
          </p:nvPr>
        </p:nvSpPr>
        <p:spPr>
          <a:xfrm>
            <a:off x="1942415" y="2802888"/>
            <a:ext cx="3197532" cy="3105703"/>
          </a:xfrm>
        </p:spPr>
        <p:txBody>
          <a:bodyPr>
            <a:normAutofit/>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Text Placeholder 4"/>
          <p:cNvSpPr>
            <a:spLocks noGrp="1"/>
          </p:cNvSpPr>
          <p:nvPr>
            <p:ph type="body" sz="quarter" idx="3"/>
          </p:nvPr>
        </p:nvSpPr>
        <p:spPr>
          <a:xfrm>
            <a:off x="5656154" y="2223398"/>
            <a:ext cx="2873239"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6" name="Content Placeholder 5"/>
          <p:cNvSpPr>
            <a:spLocks noGrp="1"/>
          </p:cNvSpPr>
          <p:nvPr>
            <p:ph sz="quarter" idx="4"/>
          </p:nvPr>
        </p:nvSpPr>
        <p:spPr>
          <a:xfrm>
            <a:off x="5333715" y="2799660"/>
            <a:ext cx="3195680" cy="3105703"/>
          </a:xfrm>
        </p:spPr>
        <p:txBody>
          <a:bodyPr>
            <a:normAutofit/>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7" name="Date Placeholder 6"/>
          <p:cNvSpPr>
            <a:spLocks noGrp="1"/>
          </p:cNvSpPr>
          <p:nvPr>
            <p:ph type="dt" sz="half" idx="10"/>
          </p:nvPr>
        </p:nvSpPr>
        <p:spPr/>
        <p:txBody>
          <a:bodyPr/>
          <a:lstStyle/>
          <a:p>
            <a:fld id="{0BD34F05-66A3-4300-89F6-FD0EEB1EE794}" type="datetimeFigureOut">
              <a:rPr lang="zh-TW" altLang="en-US" smtClean="0"/>
              <a:pPr/>
              <a:t>2017/3/12</a:t>
            </a:fld>
            <a:endParaRPr lang="zh-TW" altLang="en-US"/>
          </a:p>
        </p:txBody>
      </p:sp>
      <p:sp>
        <p:nvSpPr>
          <p:cNvPr id="8" name="Footer Placeholder 7"/>
          <p:cNvSpPr>
            <a:spLocks noGrp="1"/>
          </p:cNvSpPr>
          <p:nvPr>
            <p:ph type="ftr" sz="quarter" idx="11"/>
          </p:nvPr>
        </p:nvSpPr>
        <p:spPr/>
        <p:txBody>
          <a:bodyPr/>
          <a:lstStyle/>
          <a:p>
            <a:endParaRPr lang="zh-TW" altLang="en-US"/>
          </a:p>
        </p:txBody>
      </p:sp>
      <p:sp>
        <p:nvSpPr>
          <p:cNvPr id="11"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12" name="Slide Number Placeholder 5"/>
          <p:cNvSpPr>
            <a:spLocks noGrp="1"/>
          </p:cNvSpPr>
          <p:nvPr>
            <p:ph type="sldNum" sz="quarter" idx="12"/>
          </p:nvPr>
        </p:nvSpPr>
        <p:spPr>
          <a:xfrm>
            <a:off x="511228" y="787783"/>
            <a:ext cx="584978" cy="365125"/>
          </a:xfrm>
        </p:spPr>
        <p:txBody>
          <a:bodyPr/>
          <a:lstStyle/>
          <a:p>
            <a:fld id="{F9053DAD-86A0-4A97-A1B8-3C5E36A9B704}" type="slidenum">
              <a:rPr lang="zh-TW" altLang="en-US" smtClean="0"/>
              <a:pPr/>
              <a:t>‹#›</a:t>
            </a:fld>
            <a:endParaRPr lang="zh-TW" altLang="en-US"/>
          </a:p>
        </p:txBody>
      </p:sp>
    </p:spTree>
    <p:extLst>
      <p:ext uri="{BB962C8B-B14F-4D97-AF65-F5344CB8AC3E}">
        <p14:creationId xmlns:p14="http://schemas.microsoft.com/office/powerpoint/2010/main" val="1285288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a:xfrm>
            <a:off x="1945200" y="624110"/>
            <a:ext cx="6589200" cy="1280890"/>
          </a:xfrm>
        </p:spPr>
        <p:txBody>
          <a:bodyPr/>
          <a:lstStyle/>
          <a:p>
            <a:r>
              <a:rPr lang="zh-TW" altLang="en-US"/>
              <a:t>按一下以編輯母片標題樣式</a:t>
            </a:r>
            <a:endParaRPr lang="en-US" dirty="0"/>
          </a:p>
        </p:txBody>
      </p:sp>
      <p:sp>
        <p:nvSpPr>
          <p:cNvPr id="3" name="Date Placeholder 2"/>
          <p:cNvSpPr>
            <a:spLocks noGrp="1"/>
          </p:cNvSpPr>
          <p:nvPr>
            <p:ph type="dt" sz="half" idx="10"/>
          </p:nvPr>
        </p:nvSpPr>
        <p:spPr/>
        <p:txBody>
          <a:bodyPr/>
          <a:lstStyle/>
          <a:p>
            <a:fld id="{0BD34F05-66A3-4300-89F6-FD0EEB1EE794}" type="datetimeFigureOut">
              <a:rPr lang="zh-TW" altLang="en-US" smtClean="0"/>
              <a:pPr/>
              <a:t>2017/3/12</a:t>
            </a:fld>
            <a:endParaRPr lang="zh-TW" altLang="en-US"/>
          </a:p>
        </p:txBody>
      </p:sp>
      <p:sp>
        <p:nvSpPr>
          <p:cNvPr id="4" name="Footer Placeholder 3"/>
          <p:cNvSpPr>
            <a:spLocks noGrp="1"/>
          </p:cNvSpPr>
          <p:nvPr>
            <p:ph type="ftr" sz="quarter" idx="11"/>
          </p:nvPr>
        </p:nvSpPr>
        <p:spPr/>
        <p:txBody>
          <a:bodyPr/>
          <a:lstStyle/>
          <a:p>
            <a:endParaRPr lang="zh-TW" altLang="en-US"/>
          </a:p>
        </p:txBody>
      </p:sp>
      <p:sp>
        <p:nvSpPr>
          <p:cNvPr id="8"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F9053DAD-86A0-4A97-A1B8-3C5E36A9B704}" type="slidenum">
              <a:rPr lang="zh-TW" altLang="en-US" smtClean="0"/>
              <a:pPr/>
              <a:t>‹#›</a:t>
            </a:fld>
            <a:endParaRPr lang="zh-TW" altLang="en-US"/>
          </a:p>
        </p:txBody>
      </p:sp>
    </p:spTree>
    <p:extLst>
      <p:ext uri="{BB962C8B-B14F-4D97-AF65-F5344CB8AC3E}">
        <p14:creationId xmlns:p14="http://schemas.microsoft.com/office/powerpoint/2010/main" val="8859847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BD34F05-66A3-4300-89F6-FD0EEB1EE794}" type="datetimeFigureOut">
              <a:rPr lang="zh-TW" altLang="en-US" smtClean="0"/>
              <a:pPr/>
              <a:t>2017/3/12</a:t>
            </a:fld>
            <a:endParaRPr lang="zh-TW" altLang="en-US"/>
          </a:p>
        </p:txBody>
      </p:sp>
      <p:sp>
        <p:nvSpPr>
          <p:cNvPr id="3" name="Footer Placeholder 2"/>
          <p:cNvSpPr>
            <a:spLocks noGrp="1"/>
          </p:cNvSpPr>
          <p:nvPr>
            <p:ph type="ftr" sz="quarter" idx="11"/>
          </p:nvPr>
        </p:nvSpPr>
        <p:spPr/>
        <p:txBody>
          <a:bodyPr/>
          <a:lstStyle/>
          <a:p>
            <a:endParaRPr lang="zh-TW" altLang="en-US"/>
          </a:p>
        </p:txBody>
      </p:sp>
      <p:sp>
        <p:nvSpPr>
          <p:cNvPr id="6"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F9053DAD-86A0-4A97-A1B8-3C5E36A9B704}" type="slidenum">
              <a:rPr lang="zh-TW" altLang="en-US" smtClean="0"/>
              <a:pPr/>
              <a:t>‹#›</a:t>
            </a:fld>
            <a:endParaRPr lang="zh-TW" altLang="en-US"/>
          </a:p>
        </p:txBody>
      </p:sp>
    </p:spTree>
    <p:extLst>
      <p:ext uri="{BB962C8B-B14F-4D97-AF65-F5344CB8AC3E}">
        <p14:creationId xmlns:p14="http://schemas.microsoft.com/office/powerpoint/2010/main" val="1497659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Title 1"/>
          <p:cNvSpPr>
            <a:spLocks noGrp="1"/>
          </p:cNvSpPr>
          <p:nvPr>
            <p:ph type="title"/>
          </p:nvPr>
        </p:nvSpPr>
        <p:spPr>
          <a:xfrm>
            <a:off x="1942415" y="446088"/>
            <a:ext cx="2629584" cy="976312"/>
          </a:xfrm>
        </p:spPr>
        <p:txBody>
          <a:bodyPr anchor="b"/>
          <a:lstStyle>
            <a:lvl1pPr algn="l">
              <a:defRPr sz="2000" b="0"/>
            </a:lvl1pPr>
          </a:lstStyle>
          <a:p>
            <a:r>
              <a:rPr lang="zh-TW" altLang="en-US"/>
              <a:t>按一下以編輯母片標題樣式</a:t>
            </a:r>
            <a:endParaRPr lang="en-US" dirty="0"/>
          </a:p>
        </p:txBody>
      </p:sp>
      <p:sp>
        <p:nvSpPr>
          <p:cNvPr id="3" name="Content Placeholder 2"/>
          <p:cNvSpPr>
            <a:spLocks noGrp="1"/>
          </p:cNvSpPr>
          <p:nvPr>
            <p:ph idx="1"/>
          </p:nvPr>
        </p:nvSpPr>
        <p:spPr>
          <a:xfrm>
            <a:off x="4743494" y="446089"/>
            <a:ext cx="3790906" cy="5414963"/>
          </a:xfrm>
        </p:spPr>
        <p:txBody>
          <a:bodyPr anchor="ctr">
            <a:normAutofit/>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Text Placeholder 3"/>
          <p:cNvSpPr>
            <a:spLocks noGrp="1"/>
          </p:cNvSpPr>
          <p:nvPr>
            <p:ph type="body" sz="half" idx="2"/>
          </p:nvPr>
        </p:nvSpPr>
        <p:spPr>
          <a:xfrm>
            <a:off x="1942415" y="1598613"/>
            <a:ext cx="2629584"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編輯母片文字樣式</a:t>
            </a:r>
          </a:p>
        </p:txBody>
      </p:sp>
      <p:sp>
        <p:nvSpPr>
          <p:cNvPr id="5" name="Date Placeholder 4"/>
          <p:cNvSpPr>
            <a:spLocks noGrp="1"/>
          </p:cNvSpPr>
          <p:nvPr>
            <p:ph type="dt" sz="half" idx="10"/>
          </p:nvPr>
        </p:nvSpPr>
        <p:spPr/>
        <p:txBody>
          <a:bodyPr/>
          <a:lstStyle/>
          <a:p>
            <a:fld id="{0BD34F05-66A3-4300-89F6-FD0EEB1EE794}" type="datetimeFigureOut">
              <a:rPr lang="zh-TW" altLang="en-US" smtClean="0"/>
              <a:pPr/>
              <a:t>2017/3/12</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10"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F9053DAD-86A0-4A97-A1B8-3C5E36A9B704}" type="slidenum">
              <a:rPr lang="zh-TW" altLang="en-US" smtClean="0"/>
              <a:pPr/>
              <a:t>‹#›</a:t>
            </a:fld>
            <a:endParaRPr lang="zh-TW" altLang="en-US"/>
          </a:p>
        </p:txBody>
      </p:sp>
    </p:spTree>
    <p:extLst>
      <p:ext uri="{BB962C8B-B14F-4D97-AF65-F5344CB8AC3E}">
        <p14:creationId xmlns:p14="http://schemas.microsoft.com/office/powerpoint/2010/main" val="237434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p:txBody>
          <a:bodyPr/>
          <a:lstStyle/>
          <a:p>
            <a:fld id="{0BD34F05-66A3-4300-89F6-FD0EEB1EE794}" type="datetimeFigureOut">
              <a:rPr lang="zh-TW" altLang="en-US" smtClean="0"/>
              <a:pPr/>
              <a:t>2017/3/12</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F9053DAD-86A0-4A97-A1B8-3C5E36A9B704}" type="slidenum">
              <a:rPr lang="zh-TW" altLang="en-US" smtClean="0"/>
              <a:pPr/>
              <a:t>‹#›</a:t>
            </a:fld>
            <a:endParaRPr lang="zh-TW" altLang="en-US"/>
          </a:p>
        </p:txBody>
      </p:sp>
    </p:spTree>
    <p:extLst>
      <p:ext uri="{BB962C8B-B14F-4D97-AF65-F5344CB8AC3E}">
        <p14:creationId xmlns:p14="http://schemas.microsoft.com/office/powerpoint/2010/main" val="42553943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Title 1"/>
          <p:cNvSpPr>
            <a:spLocks noGrp="1"/>
          </p:cNvSpPr>
          <p:nvPr>
            <p:ph type="title"/>
          </p:nvPr>
        </p:nvSpPr>
        <p:spPr>
          <a:xfrm>
            <a:off x="1942415" y="4800600"/>
            <a:ext cx="6591985" cy="566738"/>
          </a:xfrm>
        </p:spPr>
        <p:txBody>
          <a:bodyPr anchor="b">
            <a:normAutofit/>
          </a:bodyPr>
          <a:lstStyle>
            <a:lvl1pPr algn="l">
              <a:defRPr sz="2400" b="0"/>
            </a:lvl1pPr>
          </a:lstStyle>
          <a:p>
            <a:r>
              <a:rPr lang="zh-TW" altLang="en-US"/>
              <a:t>按一下以編輯母片標題樣式</a:t>
            </a:r>
            <a:endParaRPr lang="en-US" dirty="0"/>
          </a:p>
        </p:txBody>
      </p:sp>
      <p:sp>
        <p:nvSpPr>
          <p:cNvPr id="3" name="Picture Placeholder 2"/>
          <p:cNvSpPr>
            <a:spLocks noGrp="1" noChangeAspect="1"/>
          </p:cNvSpPr>
          <p:nvPr>
            <p:ph type="pic" idx="1"/>
          </p:nvPr>
        </p:nvSpPr>
        <p:spPr>
          <a:xfrm>
            <a:off x="1942415" y="634965"/>
            <a:ext cx="6591985"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TW" altLang="en-US"/>
              <a:t>按一下圖示以新增圖片</a:t>
            </a:r>
            <a:endParaRPr lang="en-US" dirty="0"/>
          </a:p>
        </p:txBody>
      </p:sp>
      <p:sp>
        <p:nvSpPr>
          <p:cNvPr id="4" name="Text Placeholder 3"/>
          <p:cNvSpPr>
            <a:spLocks noGrp="1"/>
          </p:cNvSpPr>
          <p:nvPr>
            <p:ph type="body" sz="half" idx="2"/>
          </p:nvPr>
        </p:nvSpPr>
        <p:spPr>
          <a:xfrm>
            <a:off x="1942415" y="5367338"/>
            <a:ext cx="6591985"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編輯母片文字樣式</a:t>
            </a:r>
          </a:p>
        </p:txBody>
      </p:sp>
      <p:sp>
        <p:nvSpPr>
          <p:cNvPr id="5" name="Date Placeholder 4"/>
          <p:cNvSpPr>
            <a:spLocks noGrp="1"/>
          </p:cNvSpPr>
          <p:nvPr>
            <p:ph type="dt" sz="half" idx="10"/>
          </p:nvPr>
        </p:nvSpPr>
        <p:spPr/>
        <p:txBody>
          <a:bodyPr/>
          <a:lstStyle/>
          <a:p>
            <a:fld id="{0BD34F05-66A3-4300-89F6-FD0EEB1EE794}" type="datetimeFigureOut">
              <a:rPr lang="zh-TW" altLang="en-US" smtClean="0"/>
              <a:pPr/>
              <a:t>2017/3/12</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10" name="Freeform 11"/>
          <p:cNvSpPr/>
          <p:nvPr/>
        </p:nvSpPr>
        <p:spPr bwMode="auto">
          <a:xfrm flipV="1">
            <a:off x="58" y="4910660"/>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7" name="Slide Number Placeholder 6"/>
          <p:cNvSpPr>
            <a:spLocks noGrp="1"/>
          </p:cNvSpPr>
          <p:nvPr>
            <p:ph type="sldNum" sz="quarter" idx="12"/>
          </p:nvPr>
        </p:nvSpPr>
        <p:spPr>
          <a:xfrm>
            <a:off x="511228" y="4983088"/>
            <a:ext cx="584978" cy="365125"/>
          </a:xfrm>
        </p:spPr>
        <p:txBody>
          <a:bodyPr/>
          <a:lstStyle/>
          <a:p>
            <a:fld id="{F9053DAD-86A0-4A97-A1B8-3C5E36A9B704}" type="slidenum">
              <a:rPr lang="zh-TW" altLang="en-US" smtClean="0"/>
              <a:pPr/>
              <a:t>‹#›</a:t>
            </a:fld>
            <a:endParaRPr lang="zh-TW" altLang="en-US"/>
          </a:p>
        </p:txBody>
      </p:sp>
    </p:spTree>
    <p:extLst>
      <p:ext uri="{BB962C8B-B14F-4D97-AF65-F5344CB8AC3E}">
        <p14:creationId xmlns:p14="http://schemas.microsoft.com/office/powerpoint/2010/main" val="9036912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標題與說明文字">
    <p:spTree>
      <p:nvGrpSpPr>
        <p:cNvPr id="1" name=""/>
        <p:cNvGrpSpPr/>
        <p:nvPr/>
      </p:nvGrpSpPr>
      <p:grpSpPr>
        <a:xfrm>
          <a:off x="0" y="0"/>
          <a:ext cx="0" cy="0"/>
          <a:chOff x="0" y="0"/>
          <a:chExt cx="0" cy="0"/>
        </a:xfrm>
      </p:grpSpPr>
      <p:sp>
        <p:nvSpPr>
          <p:cNvPr id="2" name="Title 1"/>
          <p:cNvSpPr>
            <a:spLocks noGrp="1"/>
          </p:cNvSpPr>
          <p:nvPr>
            <p:ph type="title"/>
          </p:nvPr>
        </p:nvSpPr>
        <p:spPr>
          <a:xfrm>
            <a:off x="1942415" y="609600"/>
            <a:ext cx="6591985" cy="3117040"/>
          </a:xfrm>
        </p:spPr>
        <p:txBody>
          <a:bodyPr anchor="ctr">
            <a:normAutofit/>
          </a:bodyPr>
          <a:lstStyle>
            <a:lvl1pPr algn="l">
              <a:defRPr sz="4800" b="0" cap="none"/>
            </a:lvl1pPr>
          </a:lstStyle>
          <a:p>
            <a:r>
              <a:rPr lang="zh-TW" altLang="en-US"/>
              <a:t>按一下以編輯母片標題樣式</a:t>
            </a:r>
            <a:endParaRPr lang="en-US" dirty="0"/>
          </a:p>
        </p:txBody>
      </p:sp>
      <p:sp>
        <p:nvSpPr>
          <p:cNvPr id="3" name="Text Placeholder 2"/>
          <p:cNvSpPr>
            <a:spLocks noGrp="1"/>
          </p:cNvSpPr>
          <p:nvPr>
            <p:ph type="body" idx="1"/>
          </p:nvPr>
        </p:nvSpPr>
        <p:spPr>
          <a:xfrm>
            <a:off x="1942415" y="4354046"/>
            <a:ext cx="6591985"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編輯母片文字樣式</a:t>
            </a:r>
          </a:p>
        </p:txBody>
      </p:sp>
      <p:sp>
        <p:nvSpPr>
          <p:cNvPr id="4" name="Date Placeholder 3"/>
          <p:cNvSpPr>
            <a:spLocks noGrp="1"/>
          </p:cNvSpPr>
          <p:nvPr>
            <p:ph type="dt" sz="half" idx="10"/>
          </p:nvPr>
        </p:nvSpPr>
        <p:spPr/>
        <p:txBody>
          <a:bodyPr/>
          <a:lstStyle/>
          <a:p>
            <a:fld id="{0BD34F05-66A3-4300-89F6-FD0EEB1EE794}" type="datetimeFigureOut">
              <a:rPr lang="zh-TW" altLang="en-US" smtClean="0"/>
              <a:pPr/>
              <a:t>2017/3/12</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10" name="Freeform 11"/>
          <p:cNvSpPr/>
          <p:nvPr/>
        </p:nvSpPr>
        <p:spPr bwMode="auto">
          <a:xfrm flipV="1">
            <a:off x="58" y="3166527"/>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a:xfrm>
            <a:off x="511228" y="3244140"/>
            <a:ext cx="584978" cy="365125"/>
          </a:xfrm>
        </p:spPr>
        <p:txBody>
          <a:bodyPr/>
          <a:lstStyle/>
          <a:p>
            <a:fld id="{F9053DAD-86A0-4A97-A1B8-3C5E36A9B704}" type="slidenum">
              <a:rPr lang="zh-TW" altLang="en-US" smtClean="0"/>
              <a:pPr/>
              <a:t>‹#›</a:t>
            </a:fld>
            <a:endParaRPr lang="zh-TW" altLang="en-US"/>
          </a:p>
        </p:txBody>
      </p:sp>
    </p:spTree>
    <p:extLst>
      <p:ext uri="{BB962C8B-B14F-4D97-AF65-F5344CB8AC3E}">
        <p14:creationId xmlns:p14="http://schemas.microsoft.com/office/powerpoint/2010/main" val="217763901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引述 (含標題)">
    <p:spTree>
      <p:nvGrpSpPr>
        <p:cNvPr id="1" name=""/>
        <p:cNvGrpSpPr/>
        <p:nvPr/>
      </p:nvGrpSpPr>
      <p:grpSpPr>
        <a:xfrm>
          <a:off x="0" y="0"/>
          <a:ext cx="0" cy="0"/>
          <a:chOff x="0" y="0"/>
          <a:chExt cx="0" cy="0"/>
        </a:xfrm>
      </p:grpSpPr>
      <p:sp>
        <p:nvSpPr>
          <p:cNvPr id="2" name="Title 1"/>
          <p:cNvSpPr>
            <a:spLocks noGrp="1"/>
          </p:cNvSpPr>
          <p:nvPr>
            <p:ph type="title"/>
          </p:nvPr>
        </p:nvSpPr>
        <p:spPr>
          <a:xfrm>
            <a:off x="2188123" y="609600"/>
            <a:ext cx="6109587" cy="2895600"/>
          </a:xfrm>
        </p:spPr>
        <p:txBody>
          <a:bodyPr anchor="ctr">
            <a:normAutofit/>
          </a:bodyPr>
          <a:lstStyle>
            <a:lvl1pPr algn="l">
              <a:defRPr sz="4800" b="0" cap="none"/>
            </a:lvl1pPr>
          </a:lstStyle>
          <a:p>
            <a:r>
              <a:rPr lang="zh-TW" altLang="en-US"/>
              <a:t>按一下以編輯母片標題樣式</a:t>
            </a:r>
            <a:endParaRPr lang="en-US" dirty="0"/>
          </a:p>
        </p:txBody>
      </p:sp>
      <p:sp>
        <p:nvSpPr>
          <p:cNvPr id="13" name="Text Placeholder 9"/>
          <p:cNvSpPr>
            <a:spLocks noGrp="1"/>
          </p:cNvSpPr>
          <p:nvPr>
            <p:ph type="body" sz="quarter" idx="13"/>
          </p:nvPr>
        </p:nvSpPr>
        <p:spPr>
          <a:xfrm>
            <a:off x="2415972" y="3505200"/>
            <a:ext cx="5653888"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TW" altLang="en-US"/>
              <a:t>編輯母片文字樣式</a:t>
            </a:r>
          </a:p>
        </p:txBody>
      </p:sp>
      <p:sp>
        <p:nvSpPr>
          <p:cNvPr id="3" name="Text Placeholder 2"/>
          <p:cNvSpPr>
            <a:spLocks noGrp="1"/>
          </p:cNvSpPr>
          <p:nvPr>
            <p:ph type="body" idx="1"/>
          </p:nvPr>
        </p:nvSpPr>
        <p:spPr>
          <a:xfrm>
            <a:off x="1942415" y="4354046"/>
            <a:ext cx="6591985"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編輯母片文字樣式</a:t>
            </a:r>
          </a:p>
        </p:txBody>
      </p:sp>
      <p:sp>
        <p:nvSpPr>
          <p:cNvPr id="4" name="Date Placeholder 3"/>
          <p:cNvSpPr>
            <a:spLocks noGrp="1"/>
          </p:cNvSpPr>
          <p:nvPr>
            <p:ph type="dt" sz="half" idx="10"/>
          </p:nvPr>
        </p:nvSpPr>
        <p:spPr/>
        <p:txBody>
          <a:bodyPr/>
          <a:lstStyle/>
          <a:p>
            <a:fld id="{0BD34F05-66A3-4300-89F6-FD0EEB1EE794}" type="datetimeFigureOut">
              <a:rPr lang="zh-TW" altLang="en-US" smtClean="0"/>
              <a:pPr/>
              <a:t>2017/3/12</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19" name="Freeform 11"/>
          <p:cNvSpPr/>
          <p:nvPr/>
        </p:nvSpPr>
        <p:spPr bwMode="auto">
          <a:xfrm flipV="1">
            <a:off x="58" y="3166527"/>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a:xfrm>
            <a:off x="511228" y="3244140"/>
            <a:ext cx="584978" cy="365125"/>
          </a:xfrm>
        </p:spPr>
        <p:txBody>
          <a:bodyPr/>
          <a:lstStyle/>
          <a:p>
            <a:fld id="{F9053DAD-86A0-4A97-A1B8-3C5E36A9B704}" type="slidenum">
              <a:rPr lang="zh-TW" altLang="en-US" smtClean="0"/>
              <a:pPr/>
              <a:t>‹#›</a:t>
            </a:fld>
            <a:endParaRPr lang="zh-TW" altLang="en-US"/>
          </a:p>
        </p:txBody>
      </p:sp>
      <p:sp>
        <p:nvSpPr>
          <p:cNvPr id="14" name="TextBox 13"/>
          <p:cNvSpPr txBox="1"/>
          <p:nvPr/>
        </p:nvSpPr>
        <p:spPr>
          <a:xfrm>
            <a:off x="1808316" y="648005"/>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8169533" y="2905306"/>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72527170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sp>
        <p:nvSpPr>
          <p:cNvPr id="2" name="Title 1"/>
          <p:cNvSpPr>
            <a:spLocks noGrp="1"/>
          </p:cNvSpPr>
          <p:nvPr>
            <p:ph type="title"/>
          </p:nvPr>
        </p:nvSpPr>
        <p:spPr>
          <a:xfrm>
            <a:off x="1942415" y="2438401"/>
            <a:ext cx="6591985" cy="2724845"/>
          </a:xfrm>
        </p:spPr>
        <p:txBody>
          <a:bodyPr anchor="b">
            <a:normAutofit/>
          </a:bodyPr>
          <a:lstStyle>
            <a:lvl1pPr algn="l">
              <a:defRPr sz="4800" b="0"/>
            </a:lvl1pPr>
          </a:lstStyle>
          <a:p>
            <a:r>
              <a:rPr lang="zh-TW" altLang="en-US"/>
              <a:t>按一下以編輯母片標題樣式</a:t>
            </a:r>
            <a:endParaRPr lang="en-US" dirty="0"/>
          </a:p>
        </p:txBody>
      </p:sp>
      <p:sp>
        <p:nvSpPr>
          <p:cNvPr id="4" name="Text Placeholder 3"/>
          <p:cNvSpPr>
            <a:spLocks noGrp="1"/>
          </p:cNvSpPr>
          <p:nvPr>
            <p:ph type="body" sz="half" idx="2"/>
          </p:nvPr>
        </p:nvSpPr>
        <p:spPr>
          <a:xfrm>
            <a:off x="1942415" y="5181600"/>
            <a:ext cx="6591985"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zh-TW" altLang="en-US"/>
              <a:t>編輯母片文字樣式</a:t>
            </a:r>
          </a:p>
        </p:txBody>
      </p:sp>
      <p:sp>
        <p:nvSpPr>
          <p:cNvPr id="5" name="Date Placeholder 4"/>
          <p:cNvSpPr>
            <a:spLocks noGrp="1"/>
          </p:cNvSpPr>
          <p:nvPr>
            <p:ph type="dt" sz="half" idx="10"/>
          </p:nvPr>
        </p:nvSpPr>
        <p:spPr/>
        <p:txBody>
          <a:bodyPr/>
          <a:lstStyle/>
          <a:p>
            <a:fld id="{0BD34F05-66A3-4300-89F6-FD0EEB1EE794}" type="datetimeFigureOut">
              <a:rPr lang="zh-TW" altLang="en-US" smtClean="0"/>
              <a:pPr/>
              <a:t>2017/3/12</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11" name="Freeform 11"/>
          <p:cNvSpPr/>
          <p:nvPr/>
        </p:nvSpPr>
        <p:spPr bwMode="auto">
          <a:xfrm flipV="1">
            <a:off x="58" y="4910660"/>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7" name="Slide Number Placeholder 6"/>
          <p:cNvSpPr>
            <a:spLocks noGrp="1"/>
          </p:cNvSpPr>
          <p:nvPr>
            <p:ph type="sldNum" sz="quarter" idx="12"/>
          </p:nvPr>
        </p:nvSpPr>
        <p:spPr>
          <a:xfrm>
            <a:off x="511228" y="4983088"/>
            <a:ext cx="584978" cy="365125"/>
          </a:xfrm>
        </p:spPr>
        <p:txBody>
          <a:bodyPr/>
          <a:lstStyle/>
          <a:p>
            <a:fld id="{F9053DAD-86A0-4A97-A1B8-3C5E36A9B704}" type="slidenum">
              <a:rPr lang="zh-TW" altLang="en-US" smtClean="0"/>
              <a:pPr/>
              <a:t>‹#›</a:t>
            </a:fld>
            <a:endParaRPr lang="zh-TW" altLang="en-US"/>
          </a:p>
        </p:txBody>
      </p:sp>
    </p:spTree>
    <p:extLst>
      <p:ext uri="{BB962C8B-B14F-4D97-AF65-F5344CB8AC3E}">
        <p14:creationId xmlns:p14="http://schemas.microsoft.com/office/powerpoint/2010/main" val="104723863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引述名片">
    <p:spTree>
      <p:nvGrpSpPr>
        <p:cNvPr id="1" name=""/>
        <p:cNvGrpSpPr/>
        <p:nvPr/>
      </p:nvGrpSpPr>
      <p:grpSpPr>
        <a:xfrm>
          <a:off x="0" y="0"/>
          <a:ext cx="0" cy="0"/>
          <a:chOff x="0" y="0"/>
          <a:chExt cx="0" cy="0"/>
        </a:xfrm>
      </p:grpSpPr>
      <p:sp>
        <p:nvSpPr>
          <p:cNvPr id="13" name="Title 1"/>
          <p:cNvSpPr>
            <a:spLocks noGrp="1"/>
          </p:cNvSpPr>
          <p:nvPr>
            <p:ph type="title"/>
          </p:nvPr>
        </p:nvSpPr>
        <p:spPr>
          <a:xfrm>
            <a:off x="2188123" y="609600"/>
            <a:ext cx="6109587" cy="2895600"/>
          </a:xfrm>
        </p:spPr>
        <p:txBody>
          <a:bodyPr anchor="ctr">
            <a:normAutofit/>
          </a:bodyPr>
          <a:lstStyle>
            <a:lvl1pPr algn="l">
              <a:defRPr sz="4800" b="0" cap="none"/>
            </a:lvl1pPr>
          </a:lstStyle>
          <a:p>
            <a:r>
              <a:rPr lang="zh-TW" altLang="en-US"/>
              <a:t>按一下以編輯母片標題樣式</a:t>
            </a:r>
            <a:endParaRPr lang="en-US" dirty="0"/>
          </a:p>
        </p:txBody>
      </p:sp>
      <p:sp>
        <p:nvSpPr>
          <p:cNvPr id="21" name="Text Placeholder 9"/>
          <p:cNvSpPr>
            <a:spLocks noGrp="1"/>
          </p:cNvSpPr>
          <p:nvPr>
            <p:ph type="body" sz="quarter" idx="13"/>
          </p:nvPr>
        </p:nvSpPr>
        <p:spPr>
          <a:xfrm>
            <a:off x="1942415" y="4343400"/>
            <a:ext cx="6688292"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TW" altLang="en-US"/>
              <a:t>編輯母片文字樣式</a:t>
            </a:r>
          </a:p>
        </p:txBody>
      </p:sp>
      <p:sp>
        <p:nvSpPr>
          <p:cNvPr id="4" name="Text Placeholder 3"/>
          <p:cNvSpPr>
            <a:spLocks noGrp="1"/>
          </p:cNvSpPr>
          <p:nvPr>
            <p:ph type="body" sz="half" idx="2"/>
          </p:nvPr>
        </p:nvSpPr>
        <p:spPr>
          <a:xfrm>
            <a:off x="1942415" y="5181600"/>
            <a:ext cx="6688292"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zh-TW" altLang="en-US"/>
              <a:t>編輯母片文字樣式</a:t>
            </a:r>
          </a:p>
        </p:txBody>
      </p:sp>
      <p:sp>
        <p:nvSpPr>
          <p:cNvPr id="5" name="Date Placeholder 4"/>
          <p:cNvSpPr>
            <a:spLocks noGrp="1"/>
          </p:cNvSpPr>
          <p:nvPr>
            <p:ph type="dt" sz="half" idx="10"/>
          </p:nvPr>
        </p:nvSpPr>
        <p:spPr/>
        <p:txBody>
          <a:bodyPr/>
          <a:lstStyle/>
          <a:p>
            <a:fld id="{0BD34F05-66A3-4300-89F6-FD0EEB1EE794}" type="datetimeFigureOut">
              <a:rPr lang="zh-TW" altLang="en-US" smtClean="0"/>
              <a:pPr/>
              <a:t>2017/3/12</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20" name="Freeform 11"/>
          <p:cNvSpPr/>
          <p:nvPr/>
        </p:nvSpPr>
        <p:spPr bwMode="auto">
          <a:xfrm flipV="1">
            <a:off x="58" y="4910660"/>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7" name="Slide Number Placeholder 6"/>
          <p:cNvSpPr>
            <a:spLocks noGrp="1"/>
          </p:cNvSpPr>
          <p:nvPr>
            <p:ph type="sldNum" sz="quarter" idx="12"/>
          </p:nvPr>
        </p:nvSpPr>
        <p:spPr>
          <a:xfrm>
            <a:off x="511228" y="4983088"/>
            <a:ext cx="584978" cy="365125"/>
          </a:xfrm>
        </p:spPr>
        <p:txBody>
          <a:bodyPr/>
          <a:lstStyle/>
          <a:p>
            <a:fld id="{F9053DAD-86A0-4A97-A1B8-3C5E36A9B704}" type="slidenum">
              <a:rPr lang="zh-TW" altLang="en-US" smtClean="0"/>
              <a:pPr/>
              <a:t>‹#›</a:t>
            </a:fld>
            <a:endParaRPr lang="zh-TW" altLang="en-US"/>
          </a:p>
        </p:txBody>
      </p:sp>
      <p:sp>
        <p:nvSpPr>
          <p:cNvPr id="11" name="TextBox 10"/>
          <p:cNvSpPr txBox="1"/>
          <p:nvPr/>
        </p:nvSpPr>
        <p:spPr>
          <a:xfrm>
            <a:off x="1808316" y="648005"/>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2" name="TextBox 11"/>
          <p:cNvSpPr txBox="1"/>
          <p:nvPr/>
        </p:nvSpPr>
        <p:spPr>
          <a:xfrm>
            <a:off x="8169533" y="2905306"/>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71729202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是非題">
    <p:spTree>
      <p:nvGrpSpPr>
        <p:cNvPr id="1" name=""/>
        <p:cNvGrpSpPr/>
        <p:nvPr/>
      </p:nvGrpSpPr>
      <p:grpSpPr>
        <a:xfrm>
          <a:off x="0" y="0"/>
          <a:ext cx="0" cy="0"/>
          <a:chOff x="0" y="0"/>
          <a:chExt cx="0" cy="0"/>
        </a:xfrm>
      </p:grpSpPr>
      <p:sp>
        <p:nvSpPr>
          <p:cNvPr id="2" name="Title 1"/>
          <p:cNvSpPr>
            <a:spLocks noGrp="1"/>
          </p:cNvSpPr>
          <p:nvPr>
            <p:ph type="title"/>
          </p:nvPr>
        </p:nvSpPr>
        <p:spPr>
          <a:xfrm>
            <a:off x="1942416" y="627407"/>
            <a:ext cx="6591984" cy="2880020"/>
          </a:xfrm>
        </p:spPr>
        <p:txBody>
          <a:bodyPr anchor="ctr">
            <a:normAutofit/>
          </a:bodyPr>
          <a:lstStyle>
            <a:lvl1pPr algn="l">
              <a:defRPr sz="4800" b="0"/>
            </a:lvl1pPr>
          </a:lstStyle>
          <a:p>
            <a:r>
              <a:rPr lang="zh-TW" altLang="en-US"/>
              <a:t>按一下以編輯母片標題樣式</a:t>
            </a:r>
            <a:endParaRPr lang="en-US" dirty="0"/>
          </a:p>
        </p:txBody>
      </p:sp>
      <p:sp>
        <p:nvSpPr>
          <p:cNvPr id="21" name="Text Placeholder 9"/>
          <p:cNvSpPr>
            <a:spLocks noGrp="1"/>
          </p:cNvSpPr>
          <p:nvPr>
            <p:ph type="body" sz="quarter" idx="13"/>
          </p:nvPr>
        </p:nvSpPr>
        <p:spPr>
          <a:xfrm>
            <a:off x="1942415" y="4343400"/>
            <a:ext cx="6591985"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TW" altLang="en-US"/>
              <a:t>編輯母片文字樣式</a:t>
            </a:r>
          </a:p>
        </p:txBody>
      </p:sp>
      <p:sp>
        <p:nvSpPr>
          <p:cNvPr id="4" name="Text Placeholder 3"/>
          <p:cNvSpPr>
            <a:spLocks noGrp="1"/>
          </p:cNvSpPr>
          <p:nvPr>
            <p:ph type="body" sz="half" idx="2"/>
          </p:nvPr>
        </p:nvSpPr>
        <p:spPr>
          <a:xfrm>
            <a:off x="1942415" y="5181600"/>
            <a:ext cx="6591985"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zh-TW" altLang="en-US"/>
              <a:t>編輯母片文字樣式</a:t>
            </a:r>
          </a:p>
        </p:txBody>
      </p:sp>
      <p:sp>
        <p:nvSpPr>
          <p:cNvPr id="5" name="Date Placeholder 4"/>
          <p:cNvSpPr>
            <a:spLocks noGrp="1"/>
          </p:cNvSpPr>
          <p:nvPr>
            <p:ph type="dt" sz="half" idx="10"/>
          </p:nvPr>
        </p:nvSpPr>
        <p:spPr/>
        <p:txBody>
          <a:bodyPr/>
          <a:lstStyle/>
          <a:p>
            <a:fld id="{0BD34F05-66A3-4300-89F6-FD0EEB1EE794}" type="datetimeFigureOut">
              <a:rPr lang="zh-TW" altLang="en-US" smtClean="0"/>
              <a:pPr/>
              <a:t>2017/3/12</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10" name="Freeform 11"/>
          <p:cNvSpPr/>
          <p:nvPr/>
        </p:nvSpPr>
        <p:spPr bwMode="auto">
          <a:xfrm flipV="1">
            <a:off x="58" y="4910660"/>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7" name="Slide Number Placeholder 6"/>
          <p:cNvSpPr>
            <a:spLocks noGrp="1"/>
          </p:cNvSpPr>
          <p:nvPr>
            <p:ph type="sldNum" sz="quarter" idx="12"/>
          </p:nvPr>
        </p:nvSpPr>
        <p:spPr>
          <a:xfrm>
            <a:off x="511228" y="4983088"/>
            <a:ext cx="584978" cy="365125"/>
          </a:xfrm>
        </p:spPr>
        <p:txBody>
          <a:bodyPr/>
          <a:lstStyle/>
          <a:p>
            <a:fld id="{F9053DAD-86A0-4A97-A1B8-3C5E36A9B704}" type="slidenum">
              <a:rPr lang="zh-TW" altLang="en-US" smtClean="0"/>
              <a:pPr/>
              <a:t>‹#›</a:t>
            </a:fld>
            <a:endParaRPr lang="zh-TW" altLang="en-US"/>
          </a:p>
        </p:txBody>
      </p:sp>
    </p:spTree>
    <p:extLst>
      <p:ext uri="{BB962C8B-B14F-4D97-AF65-F5344CB8AC3E}">
        <p14:creationId xmlns:p14="http://schemas.microsoft.com/office/powerpoint/2010/main" val="29355209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Vertical Text Placeholder 2"/>
          <p:cNvSpPr>
            <a:spLocks noGrp="1"/>
          </p:cNvSpPr>
          <p:nvPr>
            <p:ph type="body" orient="vert" idx="1"/>
          </p:nvPr>
        </p:nvSpPr>
        <p:spPr/>
        <p:txBody>
          <a:bodyPr vert="eaVert" ancho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0BD34F05-66A3-4300-89F6-FD0EEB1EE794}" type="datetimeFigureOut">
              <a:rPr lang="zh-TW" altLang="en-US" smtClean="0"/>
              <a:pPr/>
              <a:t>2017/3/12</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10"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F9053DAD-86A0-4A97-A1B8-3C5E36A9B704}" type="slidenum">
              <a:rPr lang="zh-TW" altLang="en-US" smtClean="0"/>
              <a:pPr/>
              <a:t>‹#›</a:t>
            </a:fld>
            <a:endParaRPr lang="zh-TW" altLang="en-US"/>
          </a:p>
        </p:txBody>
      </p:sp>
    </p:spTree>
    <p:extLst>
      <p:ext uri="{BB962C8B-B14F-4D97-AF65-F5344CB8AC3E}">
        <p14:creationId xmlns:p14="http://schemas.microsoft.com/office/powerpoint/2010/main" val="1033610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78535" y="627406"/>
            <a:ext cx="1656132" cy="5283817"/>
          </a:xfrm>
        </p:spPr>
        <p:txBody>
          <a:bodyPr vert="eaVert" anchor="ctr"/>
          <a:lstStyle/>
          <a:p>
            <a:r>
              <a:rPr lang="zh-TW" altLang="en-US"/>
              <a:t>按一下以編輯母片標題樣式</a:t>
            </a:r>
            <a:endParaRPr lang="en-US" dirty="0"/>
          </a:p>
        </p:txBody>
      </p:sp>
      <p:sp>
        <p:nvSpPr>
          <p:cNvPr id="3" name="Vertical Text Placeholder 2"/>
          <p:cNvSpPr>
            <a:spLocks noGrp="1"/>
          </p:cNvSpPr>
          <p:nvPr>
            <p:ph type="body" orient="vert" idx="1"/>
          </p:nvPr>
        </p:nvSpPr>
        <p:spPr>
          <a:xfrm>
            <a:off x="1942416" y="627406"/>
            <a:ext cx="4716348" cy="5283817"/>
          </a:xfrm>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0BD34F05-66A3-4300-89F6-FD0EEB1EE794}" type="datetimeFigureOut">
              <a:rPr lang="zh-TW" altLang="en-US" smtClean="0"/>
              <a:pPr/>
              <a:t>2017/3/12</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10"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F9053DAD-86A0-4A97-A1B8-3C5E36A9B704}" type="slidenum">
              <a:rPr lang="zh-TW" altLang="en-US" smtClean="0"/>
              <a:pPr/>
              <a:t>‹#›</a:t>
            </a:fld>
            <a:endParaRPr lang="zh-TW" altLang="en-US"/>
          </a:p>
        </p:txBody>
      </p:sp>
    </p:spTree>
    <p:extLst>
      <p:ext uri="{BB962C8B-B14F-4D97-AF65-F5344CB8AC3E}">
        <p14:creationId xmlns:p14="http://schemas.microsoft.com/office/powerpoint/2010/main" val="1916771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4406900"/>
            <a:ext cx="7772400" cy="1362075"/>
          </a:xfrm>
        </p:spPr>
        <p:txBody>
          <a:bodyPr anchor="t"/>
          <a:lstStyle>
            <a:lvl1pPr algn="l">
              <a:defRPr sz="4000" b="1" cap="all"/>
            </a:lvl1pPr>
          </a:lstStyle>
          <a:p>
            <a:r>
              <a:rPr lang="zh-TW" altLang="en-US"/>
              <a:t>按一下以編輯母片標題樣式</a:t>
            </a:r>
          </a:p>
        </p:txBody>
      </p:sp>
      <p:sp>
        <p:nvSpPr>
          <p:cNvPr id="3" name="文字版面配置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按一下以編輯母片文字樣式</a:t>
            </a:r>
          </a:p>
        </p:txBody>
      </p:sp>
      <p:sp>
        <p:nvSpPr>
          <p:cNvPr id="4" name="日期版面配置區 3"/>
          <p:cNvSpPr>
            <a:spLocks noGrp="1"/>
          </p:cNvSpPr>
          <p:nvPr>
            <p:ph type="dt" sz="half" idx="10"/>
          </p:nvPr>
        </p:nvSpPr>
        <p:spPr/>
        <p:txBody>
          <a:bodyPr/>
          <a:lstStyle/>
          <a:p>
            <a:fld id="{0BD34F05-66A3-4300-89F6-FD0EEB1EE794}" type="datetimeFigureOut">
              <a:rPr lang="zh-TW" altLang="en-US" smtClean="0"/>
              <a:pPr/>
              <a:t>2017/3/12</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F9053DAD-86A0-4A97-A1B8-3C5E36A9B704}" type="slidenum">
              <a:rPr lang="zh-TW" altLang="en-US" smtClean="0"/>
              <a:pPr/>
              <a:t>‹#›</a:t>
            </a:fld>
            <a:endParaRPr lang="zh-TW" altLang="en-US"/>
          </a:p>
        </p:txBody>
      </p:sp>
    </p:spTree>
    <p:extLst>
      <p:ext uri="{BB962C8B-B14F-4D97-AF65-F5344CB8AC3E}">
        <p14:creationId xmlns:p14="http://schemas.microsoft.com/office/powerpoint/2010/main" val="1616733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p:cNvSpPr>
            <a:spLocks noGrp="1"/>
          </p:cNvSpPr>
          <p:nvPr>
            <p:ph type="dt" sz="half" idx="10"/>
          </p:nvPr>
        </p:nvSpPr>
        <p:spPr/>
        <p:txBody>
          <a:bodyPr/>
          <a:lstStyle/>
          <a:p>
            <a:fld id="{0BD34F05-66A3-4300-89F6-FD0EEB1EE794}" type="datetimeFigureOut">
              <a:rPr lang="zh-TW" altLang="en-US" smtClean="0"/>
              <a:pPr/>
              <a:t>2017/3/12</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F9053DAD-86A0-4A97-A1B8-3C5E36A9B704}" type="slidenum">
              <a:rPr lang="zh-TW" altLang="en-US" smtClean="0"/>
              <a:pPr/>
              <a:t>‹#›</a:t>
            </a:fld>
            <a:endParaRPr lang="zh-TW" altLang="en-US"/>
          </a:p>
        </p:txBody>
      </p:sp>
    </p:spTree>
    <p:extLst>
      <p:ext uri="{BB962C8B-B14F-4D97-AF65-F5344CB8AC3E}">
        <p14:creationId xmlns:p14="http://schemas.microsoft.com/office/powerpoint/2010/main" val="984008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lvl1pPr>
              <a:defRPr/>
            </a:lvl1pPr>
          </a:lstStyle>
          <a:p>
            <a:r>
              <a:rPr lang="zh-TW" altLang="en-US"/>
              <a:t>按一下以編輯母片標題樣式</a:t>
            </a:r>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p:cNvSpPr>
            <a:spLocks noGrp="1"/>
          </p:cNvSpPr>
          <p:nvPr>
            <p:ph type="dt" sz="half" idx="10"/>
          </p:nvPr>
        </p:nvSpPr>
        <p:spPr/>
        <p:txBody>
          <a:bodyPr/>
          <a:lstStyle/>
          <a:p>
            <a:fld id="{0BD34F05-66A3-4300-89F6-FD0EEB1EE794}" type="datetimeFigureOut">
              <a:rPr lang="zh-TW" altLang="en-US" smtClean="0"/>
              <a:pPr/>
              <a:t>2017/3/12</a:t>
            </a:fld>
            <a:endParaRPr lang="zh-TW" altLang="en-US"/>
          </a:p>
        </p:txBody>
      </p:sp>
      <p:sp>
        <p:nvSpPr>
          <p:cNvPr id="8" name="頁尾版面配置區 7"/>
          <p:cNvSpPr>
            <a:spLocks noGrp="1"/>
          </p:cNvSpPr>
          <p:nvPr>
            <p:ph type="ftr" sz="quarter" idx="11"/>
          </p:nvPr>
        </p:nvSpPr>
        <p:spPr/>
        <p:txBody>
          <a:bodyPr/>
          <a:lstStyle/>
          <a:p>
            <a:endParaRPr lang="zh-TW" altLang="en-US"/>
          </a:p>
        </p:txBody>
      </p:sp>
      <p:sp>
        <p:nvSpPr>
          <p:cNvPr id="9" name="投影片編號版面配置區 8"/>
          <p:cNvSpPr>
            <a:spLocks noGrp="1"/>
          </p:cNvSpPr>
          <p:nvPr>
            <p:ph type="sldNum" sz="quarter" idx="12"/>
          </p:nvPr>
        </p:nvSpPr>
        <p:spPr/>
        <p:txBody>
          <a:bodyPr/>
          <a:lstStyle/>
          <a:p>
            <a:fld id="{F9053DAD-86A0-4A97-A1B8-3C5E36A9B704}" type="slidenum">
              <a:rPr lang="zh-TW" altLang="en-US" smtClean="0"/>
              <a:pPr/>
              <a:t>‹#›</a:t>
            </a:fld>
            <a:endParaRPr lang="zh-TW" altLang="en-US"/>
          </a:p>
        </p:txBody>
      </p:sp>
    </p:spTree>
    <p:extLst>
      <p:ext uri="{BB962C8B-B14F-4D97-AF65-F5344CB8AC3E}">
        <p14:creationId xmlns:p14="http://schemas.microsoft.com/office/powerpoint/2010/main" val="947862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日期版面配置區 2"/>
          <p:cNvSpPr>
            <a:spLocks noGrp="1"/>
          </p:cNvSpPr>
          <p:nvPr>
            <p:ph type="dt" sz="half" idx="10"/>
          </p:nvPr>
        </p:nvSpPr>
        <p:spPr/>
        <p:txBody>
          <a:bodyPr/>
          <a:lstStyle/>
          <a:p>
            <a:fld id="{0BD34F05-66A3-4300-89F6-FD0EEB1EE794}" type="datetimeFigureOut">
              <a:rPr lang="zh-TW" altLang="en-US" smtClean="0"/>
              <a:pPr/>
              <a:t>2017/3/12</a:t>
            </a:fld>
            <a:endParaRPr lang="zh-TW" altLang="en-US"/>
          </a:p>
        </p:txBody>
      </p:sp>
      <p:sp>
        <p:nvSpPr>
          <p:cNvPr id="4" name="頁尾版面配置區 3"/>
          <p:cNvSpPr>
            <a:spLocks noGrp="1"/>
          </p:cNvSpPr>
          <p:nvPr>
            <p:ph type="ftr" sz="quarter" idx="11"/>
          </p:nvPr>
        </p:nvSpPr>
        <p:spPr/>
        <p:txBody>
          <a:bodyPr/>
          <a:lstStyle/>
          <a:p>
            <a:endParaRPr lang="zh-TW" altLang="en-US"/>
          </a:p>
        </p:txBody>
      </p:sp>
      <p:sp>
        <p:nvSpPr>
          <p:cNvPr id="5" name="投影片編號版面配置區 4"/>
          <p:cNvSpPr>
            <a:spLocks noGrp="1"/>
          </p:cNvSpPr>
          <p:nvPr>
            <p:ph type="sldNum" sz="quarter" idx="12"/>
          </p:nvPr>
        </p:nvSpPr>
        <p:spPr/>
        <p:txBody>
          <a:bodyPr/>
          <a:lstStyle/>
          <a:p>
            <a:fld id="{F9053DAD-86A0-4A97-A1B8-3C5E36A9B704}" type="slidenum">
              <a:rPr lang="zh-TW" altLang="en-US" smtClean="0"/>
              <a:pPr/>
              <a:t>‹#›</a:t>
            </a:fld>
            <a:endParaRPr lang="zh-TW" altLang="en-US"/>
          </a:p>
        </p:txBody>
      </p:sp>
    </p:spTree>
    <p:extLst>
      <p:ext uri="{BB962C8B-B14F-4D97-AF65-F5344CB8AC3E}">
        <p14:creationId xmlns:p14="http://schemas.microsoft.com/office/powerpoint/2010/main" val="17777112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p:cNvSpPr>
            <a:spLocks noGrp="1"/>
          </p:cNvSpPr>
          <p:nvPr>
            <p:ph type="dt" sz="half" idx="10"/>
          </p:nvPr>
        </p:nvSpPr>
        <p:spPr/>
        <p:txBody>
          <a:bodyPr/>
          <a:lstStyle/>
          <a:p>
            <a:fld id="{0BD34F05-66A3-4300-89F6-FD0EEB1EE794}" type="datetimeFigureOut">
              <a:rPr lang="zh-TW" altLang="en-US" smtClean="0"/>
              <a:pPr/>
              <a:t>2017/3/12</a:t>
            </a:fld>
            <a:endParaRPr lang="zh-TW" altLang="en-US"/>
          </a:p>
        </p:txBody>
      </p:sp>
      <p:sp>
        <p:nvSpPr>
          <p:cNvPr id="3" name="頁尾版面配置區 2"/>
          <p:cNvSpPr>
            <a:spLocks noGrp="1"/>
          </p:cNvSpPr>
          <p:nvPr>
            <p:ph type="ftr" sz="quarter" idx="11"/>
          </p:nvPr>
        </p:nvSpPr>
        <p:spPr/>
        <p:txBody>
          <a:bodyPr/>
          <a:lstStyle/>
          <a:p>
            <a:endParaRPr lang="zh-TW" altLang="en-US"/>
          </a:p>
        </p:txBody>
      </p:sp>
      <p:sp>
        <p:nvSpPr>
          <p:cNvPr id="4" name="投影片編號版面配置區 3"/>
          <p:cNvSpPr>
            <a:spLocks noGrp="1"/>
          </p:cNvSpPr>
          <p:nvPr>
            <p:ph type="sldNum" sz="quarter" idx="12"/>
          </p:nvPr>
        </p:nvSpPr>
        <p:spPr/>
        <p:txBody>
          <a:bodyPr/>
          <a:lstStyle/>
          <a:p>
            <a:fld id="{F9053DAD-86A0-4A97-A1B8-3C5E36A9B704}" type="slidenum">
              <a:rPr lang="zh-TW" altLang="en-US" smtClean="0"/>
              <a:pPr/>
              <a:t>‹#›</a:t>
            </a:fld>
            <a:endParaRPr lang="zh-TW" altLang="en-US"/>
          </a:p>
        </p:txBody>
      </p:sp>
    </p:spTree>
    <p:extLst>
      <p:ext uri="{BB962C8B-B14F-4D97-AF65-F5344CB8AC3E}">
        <p14:creationId xmlns:p14="http://schemas.microsoft.com/office/powerpoint/2010/main" val="21311841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0" y="273050"/>
            <a:ext cx="3008313" cy="1162050"/>
          </a:xfrm>
        </p:spPr>
        <p:txBody>
          <a:bodyPr anchor="b"/>
          <a:lstStyle>
            <a:lvl1pPr algn="l">
              <a:defRPr sz="2000" b="1"/>
            </a:lvl1pPr>
          </a:lstStyle>
          <a:p>
            <a:r>
              <a:rPr lang="zh-TW" altLang="en-US"/>
              <a:t>按一下以編輯母片標題樣式</a:t>
            </a:r>
          </a:p>
        </p:txBody>
      </p:sp>
      <p:sp>
        <p:nvSpPr>
          <p:cNvPr id="3" name="內容版面配置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日期版面配置區 4"/>
          <p:cNvSpPr>
            <a:spLocks noGrp="1"/>
          </p:cNvSpPr>
          <p:nvPr>
            <p:ph type="dt" sz="half" idx="10"/>
          </p:nvPr>
        </p:nvSpPr>
        <p:spPr/>
        <p:txBody>
          <a:bodyPr/>
          <a:lstStyle/>
          <a:p>
            <a:fld id="{0BD34F05-66A3-4300-89F6-FD0EEB1EE794}" type="datetimeFigureOut">
              <a:rPr lang="zh-TW" altLang="en-US" smtClean="0"/>
              <a:pPr/>
              <a:t>2017/3/12</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F9053DAD-86A0-4A97-A1B8-3C5E36A9B704}" type="slidenum">
              <a:rPr lang="zh-TW" altLang="en-US" smtClean="0"/>
              <a:pPr/>
              <a:t>‹#›</a:t>
            </a:fld>
            <a:endParaRPr lang="zh-TW" altLang="en-US"/>
          </a:p>
        </p:txBody>
      </p:sp>
    </p:spTree>
    <p:extLst>
      <p:ext uri="{BB962C8B-B14F-4D97-AF65-F5344CB8AC3E}">
        <p14:creationId xmlns:p14="http://schemas.microsoft.com/office/powerpoint/2010/main" val="1746534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8"/>
          </a:xfrm>
        </p:spPr>
        <p:txBody>
          <a:bodyPr anchor="b"/>
          <a:lstStyle>
            <a:lvl1pPr algn="l">
              <a:defRPr sz="2000" b="1"/>
            </a:lvl1pPr>
          </a:lstStyle>
          <a:p>
            <a:r>
              <a:rPr lang="zh-TW" altLang="en-US"/>
              <a:t>按一下以編輯母片標題樣式</a:t>
            </a:r>
          </a:p>
        </p:txBody>
      </p:sp>
      <p:sp>
        <p:nvSpPr>
          <p:cNvPr id="3" name="圖片版面配置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日期版面配置區 4"/>
          <p:cNvSpPr>
            <a:spLocks noGrp="1"/>
          </p:cNvSpPr>
          <p:nvPr>
            <p:ph type="dt" sz="half" idx="10"/>
          </p:nvPr>
        </p:nvSpPr>
        <p:spPr/>
        <p:txBody>
          <a:bodyPr/>
          <a:lstStyle/>
          <a:p>
            <a:fld id="{0BD34F05-66A3-4300-89F6-FD0EEB1EE794}" type="datetimeFigureOut">
              <a:rPr lang="zh-TW" altLang="en-US" smtClean="0"/>
              <a:pPr/>
              <a:t>2017/3/12</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F9053DAD-86A0-4A97-A1B8-3C5E36A9B704}" type="slidenum">
              <a:rPr lang="zh-TW" altLang="en-US" smtClean="0"/>
              <a:pPr/>
              <a:t>‹#›</a:t>
            </a:fld>
            <a:endParaRPr lang="zh-TW" altLang="en-US"/>
          </a:p>
        </p:txBody>
      </p:sp>
    </p:spTree>
    <p:extLst>
      <p:ext uri="{BB962C8B-B14F-4D97-AF65-F5344CB8AC3E}">
        <p14:creationId xmlns:p14="http://schemas.microsoft.com/office/powerpoint/2010/main" val="30783136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theme" Target="../theme/theme2.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TW" altLang="en-US"/>
              <a:t>按一下以編輯母片標題樣式</a:t>
            </a:r>
          </a:p>
        </p:txBody>
      </p:sp>
      <p:sp>
        <p:nvSpPr>
          <p:cNvPr id="3" name="文字版面配置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BD34F05-66A3-4300-89F6-FD0EEB1EE794}" type="datetimeFigureOut">
              <a:rPr lang="zh-TW" altLang="en-US" smtClean="0"/>
              <a:pPr/>
              <a:t>2017/3/12</a:t>
            </a:fld>
            <a:endParaRPr lang="zh-TW" altLang="en-US"/>
          </a:p>
        </p:txBody>
      </p:sp>
      <p:sp>
        <p:nvSpPr>
          <p:cNvPr id="5" name="頁尾版面配置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投影片編號版面配置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9053DAD-86A0-4A97-A1B8-3C5E36A9B704}" type="slidenum">
              <a:rPr lang="zh-TW" altLang="en-US" smtClean="0"/>
              <a:pPr/>
              <a:t>‹#›</a:t>
            </a:fld>
            <a:endParaRPr lang="zh-TW" altLang="en-US"/>
          </a:p>
        </p:txBody>
      </p:sp>
    </p:spTree>
    <p:extLst>
      <p:ext uri="{BB962C8B-B14F-4D97-AF65-F5344CB8AC3E}">
        <p14:creationId xmlns:p14="http://schemas.microsoft.com/office/powerpoint/2010/main" val="157989919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36" name="Group 35"/>
          <p:cNvGrpSpPr/>
          <p:nvPr/>
        </p:nvGrpSpPr>
        <p:grpSpPr>
          <a:xfrm>
            <a:off x="1" y="228600"/>
            <a:ext cx="1981200" cy="6638628"/>
            <a:chOff x="2487613" y="285750"/>
            <a:chExt cx="2428875" cy="5654676"/>
          </a:xfrm>
        </p:grpSpPr>
        <p:sp>
          <p:nvSpPr>
            <p:cNvPr id="37"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38"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39"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40"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41"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42"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43"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44"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45"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46"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47"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48"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49" name="Group 48"/>
          <p:cNvGrpSpPr/>
          <p:nvPr/>
        </p:nvGrpSpPr>
        <p:grpSpPr>
          <a:xfrm>
            <a:off x="20421" y="285"/>
            <a:ext cx="1952272" cy="6852968"/>
            <a:chOff x="6627813" y="195717"/>
            <a:chExt cx="1952625" cy="5678034"/>
          </a:xfrm>
        </p:grpSpPr>
        <p:sp>
          <p:nvSpPr>
            <p:cNvPr id="50" name="Freeform 27"/>
            <p:cNvSpPr/>
            <p:nvPr/>
          </p:nvSpPr>
          <p:spPr bwMode="auto">
            <a:xfrm>
              <a:off x="6627813" y="195717"/>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51"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52"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53"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54"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55"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56"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57"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58"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59"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60"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61"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62" name="Rectangle 61"/>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1945200" y="624110"/>
            <a:ext cx="6589200" cy="1280890"/>
          </a:xfrm>
          <a:prstGeom prst="rect">
            <a:avLst/>
          </a:prstGeom>
        </p:spPr>
        <p:txBody>
          <a:bodyPr vert="horz" lIns="91440" tIns="45720" rIns="91440" bIns="45720" rtlCol="0" anchor="t">
            <a:normAutofit/>
          </a:bodyPr>
          <a:lstStyle/>
          <a:p>
            <a:r>
              <a:rPr lang="zh-TW" altLang="en-US"/>
              <a:t>按一下以編輯母片標題樣式</a:t>
            </a:r>
            <a:endParaRPr lang="en-US" dirty="0"/>
          </a:p>
        </p:txBody>
      </p:sp>
      <p:sp>
        <p:nvSpPr>
          <p:cNvPr id="3" name="Text Placeholder 2"/>
          <p:cNvSpPr>
            <a:spLocks noGrp="1"/>
          </p:cNvSpPr>
          <p:nvPr>
            <p:ph type="body" idx="1"/>
          </p:nvPr>
        </p:nvSpPr>
        <p:spPr>
          <a:xfrm>
            <a:off x="1942415" y="2133600"/>
            <a:ext cx="6591985" cy="3886200"/>
          </a:xfrm>
          <a:prstGeom prst="rect">
            <a:avLst/>
          </a:prstGeom>
        </p:spPr>
        <p:txBody>
          <a:bodyPr vert="horz" lIns="91440" tIns="45720" rIns="91440" bIns="45720" rtlCol="0">
            <a:normAutofit/>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2"/>
          </p:nvPr>
        </p:nvSpPr>
        <p:spPr>
          <a:xfrm>
            <a:off x="7772400" y="6135089"/>
            <a:ext cx="766380" cy="370171"/>
          </a:xfrm>
          <a:prstGeom prst="rect">
            <a:avLst/>
          </a:prstGeom>
        </p:spPr>
        <p:txBody>
          <a:bodyPr vert="horz" lIns="91440" tIns="45720" rIns="91440" bIns="45720" rtlCol="0" anchor="ctr"/>
          <a:lstStyle>
            <a:lvl1pPr algn="r">
              <a:defRPr sz="900">
                <a:solidFill>
                  <a:schemeClr val="tx1">
                    <a:tint val="75000"/>
                  </a:schemeClr>
                </a:solidFill>
              </a:defRPr>
            </a:lvl1pPr>
          </a:lstStyle>
          <a:p>
            <a:fld id="{0BD34F05-66A3-4300-89F6-FD0EEB1EE794}" type="datetimeFigureOut">
              <a:rPr lang="zh-TW" altLang="en-US" smtClean="0"/>
              <a:pPr/>
              <a:t>2017/3/12</a:t>
            </a:fld>
            <a:endParaRPr lang="zh-TW" altLang="en-US"/>
          </a:p>
        </p:txBody>
      </p:sp>
      <p:sp>
        <p:nvSpPr>
          <p:cNvPr id="5" name="Footer Placeholder 4"/>
          <p:cNvSpPr>
            <a:spLocks noGrp="1"/>
          </p:cNvSpPr>
          <p:nvPr>
            <p:ph type="ftr" sz="quarter" idx="3"/>
          </p:nvPr>
        </p:nvSpPr>
        <p:spPr>
          <a:xfrm>
            <a:off x="1942415" y="6135809"/>
            <a:ext cx="5716488"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zh-TW" altLang="en-US"/>
          </a:p>
        </p:txBody>
      </p:sp>
      <p:sp>
        <p:nvSpPr>
          <p:cNvPr id="6" name="Slide Number Placeholder 5"/>
          <p:cNvSpPr>
            <a:spLocks noGrp="1"/>
          </p:cNvSpPr>
          <p:nvPr>
            <p:ph type="sldNum" sz="quarter" idx="4"/>
          </p:nvPr>
        </p:nvSpPr>
        <p:spPr bwMode="gray">
          <a:xfrm>
            <a:off x="511228" y="787783"/>
            <a:ext cx="584978" cy="365125"/>
          </a:xfrm>
          <a:prstGeom prst="rect">
            <a:avLst/>
          </a:prstGeom>
        </p:spPr>
        <p:txBody>
          <a:bodyPr vert="horz" lIns="91440" tIns="45720" rIns="91440" bIns="45720" rtlCol="0" anchor="ctr"/>
          <a:lstStyle>
            <a:lvl1pPr algn="r">
              <a:defRPr sz="2000">
                <a:solidFill>
                  <a:srgbClr val="FEFFFF"/>
                </a:solidFill>
              </a:defRPr>
            </a:lvl1pPr>
          </a:lstStyle>
          <a:p>
            <a:fld id="{F9053DAD-86A0-4A97-A1B8-3C5E36A9B704}" type="slidenum">
              <a:rPr lang="zh-TW" altLang="en-US" smtClean="0"/>
              <a:pPr/>
              <a:t>‹#›</a:t>
            </a:fld>
            <a:endParaRPr lang="zh-TW" altLang="en-US"/>
          </a:p>
        </p:txBody>
      </p:sp>
    </p:spTree>
    <p:extLst>
      <p:ext uri="{BB962C8B-B14F-4D97-AF65-F5344CB8AC3E}">
        <p14:creationId xmlns:p14="http://schemas.microsoft.com/office/powerpoint/2010/main" val="46177193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9.jpeg"/></Relationships>
</file>

<file path=ppt/slides/_rels/slide11.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2.jpeg"/><Relationship Id="rId7" Type="http://schemas.openxmlformats.org/officeDocument/2006/relationships/diagramColors" Target="../diagrams/colors1.xml"/><Relationship Id="rId12" Type="http://schemas.microsoft.com/office/2007/relationships/hdphoto" Target="../media/hdphoto1.wdp"/><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QuickStyle" Target="../diagrams/quickStyle1.xml"/><Relationship Id="rId11" Type="http://schemas.openxmlformats.org/officeDocument/2006/relationships/image" Target="../media/image23.png"/><Relationship Id="rId5" Type="http://schemas.openxmlformats.org/officeDocument/2006/relationships/diagramLayout" Target="../diagrams/layout1.xml"/><Relationship Id="rId10" Type="http://schemas.openxmlformats.org/officeDocument/2006/relationships/image" Target="../media/image22.jpeg"/><Relationship Id="rId4" Type="http://schemas.openxmlformats.org/officeDocument/2006/relationships/diagramData" Target="../diagrams/data1.xml"/><Relationship Id="rId9" Type="http://schemas.openxmlformats.org/officeDocument/2006/relationships/image" Target="../media/image21.jpeg"/></Relationships>
</file>

<file path=ppt/slides/_rels/slide13.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2.jpeg"/><Relationship Id="rId7" Type="http://schemas.openxmlformats.org/officeDocument/2006/relationships/diagramColors" Target="../diagrams/colors2.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1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27.jpeg"/></Relationships>
</file>

<file path=ppt/slides/_rels/slide1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2.jpeg"/><Relationship Id="rId1" Type="http://schemas.openxmlformats.org/officeDocument/2006/relationships/slideLayout" Target="../slideLayouts/slideLayout2.xml"/><Relationship Id="rId5" Type="http://schemas.openxmlformats.org/officeDocument/2006/relationships/image" Target="../media/image4.jpeg"/><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pn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pn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jpeg"/></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12.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1.jpeg"/><Relationship Id="rId5" Type="http://schemas.openxmlformats.org/officeDocument/2006/relationships/image" Target="../media/image10.jpeg"/><Relationship Id="rId4" Type="http://schemas.openxmlformats.org/officeDocument/2006/relationships/image" Target="../media/image9.jpeg"/></Relationships>
</file>

<file path=ppt/slides/_rels/slide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5000"/>
            <a:lum/>
          </a:blip>
          <a:srcRect/>
          <a:stretch>
            <a:fillRect/>
          </a:stretch>
        </a:blipFill>
        <a:effectLst/>
      </p:bgPr>
    </p:bg>
    <p:spTree>
      <p:nvGrpSpPr>
        <p:cNvPr id="1" name=""/>
        <p:cNvGrpSpPr/>
        <p:nvPr/>
      </p:nvGrpSpPr>
      <p:grpSpPr>
        <a:xfrm>
          <a:off x="0" y="0"/>
          <a:ext cx="0" cy="0"/>
          <a:chOff x="0" y="0"/>
          <a:chExt cx="0" cy="0"/>
        </a:xfrm>
      </p:grpSpPr>
      <p:sp>
        <p:nvSpPr>
          <p:cNvPr id="2" name="標題 1"/>
          <p:cNvSpPr>
            <a:spLocks noGrp="1"/>
          </p:cNvSpPr>
          <p:nvPr>
            <p:ph type="ctrTitle"/>
          </p:nvPr>
        </p:nvSpPr>
        <p:spPr>
          <a:xfrm>
            <a:off x="179512" y="1844824"/>
            <a:ext cx="8784976" cy="1470025"/>
          </a:xfrm>
        </p:spPr>
        <p:txBody>
          <a:bodyPr>
            <a:noAutofit/>
          </a:bodyPr>
          <a:lstStyle/>
          <a:p>
            <a:r>
              <a:rPr lang="en-US" altLang="zh-TW" b="1" dirty="0"/>
              <a:t>The Two Great God of the Earth</a:t>
            </a:r>
            <a:endParaRPr lang="zh-TW" altLang="en-US" b="1" dirty="0"/>
          </a:p>
        </p:txBody>
      </p:sp>
      <p:sp>
        <p:nvSpPr>
          <p:cNvPr id="3" name="副標題 2"/>
          <p:cNvSpPr>
            <a:spLocks noGrp="1"/>
          </p:cNvSpPr>
          <p:nvPr>
            <p:ph type="subTitle" idx="1"/>
          </p:nvPr>
        </p:nvSpPr>
        <p:spPr>
          <a:xfrm>
            <a:off x="2051720" y="3886200"/>
            <a:ext cx="4968552" cy="1752600"/>
          </a:xfrm>
          <a:solidFill>
            <a:schemeClr val="bg1">
              <a:alpha val="50000"/>
            </a:schemeClr>
          </a:solidFill>
        </p:spPr>
        <p:txBody>
          <a:bodyPr>
            <a:normAutofit fontScale="92500" lnSpcReduction="20000"/>
          </a:bodyPr>
          <a:lstStyle/>
          <a:p>
            <a:r>
              <a:rPr lang="en-US" altLang="zh-TW" sz="2400" dirty="0">
                <a:solidFill>
                  <a:schemeClr val="tx1"/>
                </a:solidFill>
                <a:latin typeface="+mj-lt"/>
                <a:ea typeface="標楷體" pitchFamily="65" charset="-120"/>
              </a:rPr>
              <a:t>Members:</a:t>
            </a:r>
          </a:p>
          <a:p>
            <a:r>
              <a:rPr lang="en-US" altLang="zh-TW" sz="2400" dirty="0">
                <a:solidFill>
                  <a:schemeClr val="tx1"/>
                </a:solidFill>
                <a:latin typeface="+mj-lt"/>
                <a:ea typeface="標楷體" pitchFamily="65" charset="-120"/>
              </a:rPr>
              <a:t>10442009 </a:t>
            </a:r>
            <a:r>
              <a:rPr lang="zh-TW" altLang="en-US" sz="2400" dirty="0">
                <a:solidFill>
                  <a:schemeClr val="tx1"/>
                </a:solidFill>
                <a:latin typeface="+mj-lt"/>
                <a:ea typeface="標楷體" pitchFamily="65" charset="-120"/>
              </a:rPr>
              <a:t>李芷容</a:t>
            </a:r>
            <a:r>
              <a:rPr lang="zh-TW" altLang="en-US" sz="2400" dirty="0">
                <a:solidFill>
                  <a:schemeClr val="tx1"/>
                </a:solidFill>
                <a:ea typeface="標楷體" pitchFamily="65" charset="-120"/>
              </a:rPr>
              <a:t>、 </a:t>
            </a:r>
            <a:r>
              <a:rPr lang="en-US" altLang="zh-TW" sz="2400" dirty="0">
                <a:solidFill>
                  <a:schemeClr val="tx1"/>
                </a:solidFill>
                <a:latin typeface="+mj-lt"/>
                <a:ea typeface="標楷體" pitchFamily="65" charset="-120"/>
              </a:rPr>
              <a:t>10442023 </a:t>
            </a:r>
            <a:r>
              <a:rPr lang="zh-TW" altLang="en-US" sz="2400" dirty="0">
                <a:solidFill>
                  <a:schemeClr val="tx1"/>
                </a:solidFill>
                <a:latin typeface="+mj-lt"/>
                <a:ea typeface="標楷體" pitchFamily="65" charset="-120"/>
              </a:rPr>
              <a:t>鄭雅文</a:t>
            </a:r>
          </a:p>
          <a:p>
            <a:r>
              <a:rPr lang="en-US" altLang="zh-TW" sz="2400" dirty="0">
                <a:solidFill>
                  <a:schemeClr val="tx1"/>
                </a:solidFill>
                <a:latin typeface="+mj-lt"/>
                <a:ea typeface="標楷體" pitchFamily="65" charset="-120"/>
              </a:rPr>
              <a:t>10442025 </a:t>
            </a:r>
            <a:r>
              <a:rPr lang="zh-TW" altLang="en-US" sz="2400" dirty="0">
                <a:solidFill>
                  <a:schemeClr val="tx1"/>
                </a:solidFill>
                <a:latin typeface="+mj-lt"/>
                <a:ea typeface="標楷體" pitchFamily="65" charset="-120"/>
              </a:rPr>
              <a:t>孔祥怡</a:t>
            </a:r>
            <a:r>
              <a:rPr lang="zh-TW" altLang="en-US" sz="2400" dirty="0">
                <a:solidFill>
                  <a:schemeClr val="tx1"/>
                </a:solidFill>
                <a:ea typeface="標楷體" pitchFamily="65" charset="-120"/>
              </a:rPr>
              <a:t>、 </a:t>
            </a:r>
            <a:r>
              <a:rPr lang="en-US" altLang="zh-TW" sz="2400" dirty="0">
                <a:solidFill>
                  <a:schemeClr val="tx1"/>
                </a:solidFill>
                <a:latin typeface="+mj-lt"/>
                <a:ea typeface="標楷體" pitchFamily="65" charset="-120"/>
              </a:rPr>
              <a:t>10442041 </a:t>
            </a:r>
            <a:r>
              <a:rPr lang="zh-TW" altLang="en-US" sz="2400" dirty="0">
                <a:solidFill>
                  <a:schemeClr val="tx1"/>
                </a:solidFill>
                <a:latin typeface="+mj-lt"/>
                <a:ea typeface="標楷體" pitchFamily="65" charset="-120"/>
              </a:rPr>
              <a:t>關可汶</a:t>
            </a:r>
            <a:endParaRPr lang="en-US" altLang="zh-TW" sz="2400" dirty="0">
              <a:solidFill>
                <a:schemeClr val="tx1"/>
              </a:solidFill>
              <a:latin typeface="+mj-lt"/>
              <a:ea typeface="標楷體" pitchFamily="65" charset="-120"/>
            </a:endParaRPr>
          </a:p>
          <a:p>
            <a:r>
              <a:rPr lang="en-US" altLang="zh-TW" sz="2400" dirty="0">
                <a:solidFill>
                  <a:schemeClr val="tx1"/>
                </a:solidFill>
                <a:latin typeface="+mj-lt"/>
                <a:ea typeface="標楷體" pitchFamily="65" charset="-120"/>
              </a:rPr>
              <a:t>10532003 </a:t>
            </a:r>
            <a:r>
              <a:rPr lang="zh-TW" altLang="en-US" sz="2400" dirty="0">
                <a:solidFill>
                  <a:schemeClr val="tx1"/>
                </a:solidFill>
                <a:latin typeface="+mj-lt"/>
                <a:ea typeface="標楷體" pitchFamily="65" charset="-120"/>
              </a:rPr>
              <a:t>許筠翎、</a:t>
            </a:r>
            <a:r>
              <a:rPr lang="en-US" altLang="zh-TW" sz="2400" dirty="0">
                <a:solidFill>
                  <a:schemeClr val="tx1"/>
                </a:solidFill>
                <a:ea typeface="標楷體" pitchFamily="65" charset="-120"/>
              </a:rPr>
              <a:t>10532008</a:t>
            </a:r>
            <a:r>
              <a:rPr lang="zh-TW" altLang="en-US" sz="2400" dirty="0">
                <a:solidFill>
                  <a:schemeClr val="tx1"/>
                </a:solidFill>
                <a:ea typeface="標楷體" pitchFamily="65" charset="-120"/>
              </a:rPr>
              <a:t> 張語珈</a:t>
            </a:r>
            <a:endParaRPr lang="en-US" altLang="zh-TW" sz="2400" dirty="0">
              <a:solidFill>
                <a:schemeClr val="tx1"/>
              </a:solidFill>
              <a:ea typeface="標楷體" pitchFamily="65" charset="-120"/>
            </a:endParaRPr>
          </a:p>
          <a:p>
            <a:r>
              <a:rPr lang="en-US" altLang="zh-TW" sz="2400" dirty="0">
                <a:solidFill>
                  <a:schemeClr val="tx1"/>
                </a:solidFill>
                <a:ea typeface="標楷體" pitchFamily="65" charset="-120"/>
              </a:rPr>
              <a:t>10532026</a:t>
            </a:r>
            <a:r>
              <a:rPr lang="zh-TW" altLang="en-US" sz="2400" dirty="0">
                <a:solidFill>
                  <a:schemeClr val="tx1"/>
                </a:solidFill>
                <a:ea typeface="標楷體" pitchFamily="65" charset="-120"/>
              </a:rPr>
              <a:t> 黃子耘、</a:t>
            </a:r>
            <a:r>
              <a:rPr lang="en-US" altLang="zh-TW" sz="2400" dirty="0">
                <a:solidFill>
                  <a:schemeClr val="tx1"/>
                </a:solidFill>
                <a:latin typeface="+mj-lt"/>
                <a:ea typeface="標楷體" pitchFamily="65" charset="-120"/>
              </a:rPr>
              <a:t>10534023 </a:t>
            </a:r>
            <a:r>
              <a:rPr lang="zh-TW" altLang="en-US" sz="2400" dirty="0">
                <a:solidFill>
                  <a:schemeClr val="tx1"/>
                </a:solidFill>
                <a:latin typeface="標楷體" pitchFamily="65" charset="-120"/>
                <a:ea typeface="標楷體" pitchFamily="65" charset="-120"/>
              </a:rPr>
              <a:t>陳巧妮</a:t>
            </a:r>
            <a:endParaRPr lang="en-US" altLang="zh-TW" sz="2400" dirty="0">
              <a:solidFill>
                <a:schemeClr val="tx1"/>
              </a:solidFill>
              <a:latin typeface="標楷體" pitchFamily="65" charset="-120"/>
              <a:ea typeface="標楷體" pitchFamily="65" charset="-120"/>
            </a:endParaRPr>
          </a:p>
          <a:p>
            <a:endParaRPr lang="en-US" altLang="zh-TW" sz="2400" dirty="0">
              <a:solidFill>
                <a:schemeClr val="tx1"/>
              </a:solidFill>
              <a:latin typeface="標楷體" pitchFamily="65" charset="-120"/>
              <a:ea typeface="標楷體" pitchFamily="65" charset="-120"/>
            </a:endParaRPr>
          </a:p>
        </p:txBody>
      </p:sp>
    </p:spTree>
    <p:extLst>
      <p:ext uri="{BB962C8B-B14F-4D97-AF65-F5344CB8AC3E}">
        <p14:creationId xmlns:p14="http://schemas.microsoft.com/office/powerpoint/2010/main" val="29138570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Demeter and Persephone</a:t>
            </a:r>
            <a:endParaRPr lang="zh-TW" altLang="en-US" dirty="0"/>
          </a:p>
        </p:txBody>
      </p:sp>
      <p:pic>
        <p:nvPicPr>
          <p:cNvPr id="8" name="內容版面配置區 7" descr="Demeter reaching.jpg"/>
          <p:cNvPicPr>
            <a:picLocks noGrp="1" noChangeAspect="1"/>
          </p:cNvPicPr>
          <p:nvPr>
            <p:ph idx="1"/>
          </p:nvPr>
        </p:nvPicPr>
        <p:blipFill>
          <a:blip r:embed="rId3"/>
          <a:srcRect l="4948" t="9562" r="2685"/>
          <a:stretch>
            <a:fillRect/>
          </a:stretch>
        </p:blipFill>
        <p:spPr>
          <a:xfrm>
            <a:off x="642910" y="1500174"/>
            <a:ext cx="4000528" cy="4944168"/>
          </a:xfrm>
          <a:prstGeom prst="rect">
            <a:avLst/>
          </a:prstGeom>
          <a:ln>
            <a:noFill/>
          </a:ln>
          <a:effectLst>
            <a:outerShdw blurRad="292100" dist="139700" dir="2700000" algn="tl" rotWithShape="0">
              <a:srgbClr val="333333">
                <a:alpha val="65000"/>
              </a:srgbClr>
            </a:outerShdw>
          </a:effectLst>
        </p:spPr>
      </p:pic>
      <p:pic>
        <p:nvPicPr>
          <p:cNvPr id="4" name="內容版面配置區 4" descr="220px-FredericLeighton-TheReturnofPerspephone(1891).jpg"/>
          <p:cNvPicPr>
            <a:picLocks noChangeAspect="1"/>
          </p:cNvPicPr>
          <p:nvPr/>
        </p:nvPicPr>
        <p:blipFill>
          <a:blip r:embed="rId4"/>
          <a:stretch>
            <a:fillRect/>
          </a:stretch>
        </p:blipFill>
        <p:spPr>
          <a:xfrm>
            <a:off x="4929190" y="1500174"/>
            <a:ext cx="3702044" cy="5098724"/>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53518576"/>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4"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 to="" calcmode="lin" valueType="num">
                                      <p:cBhvr>
                                        <p:cTn id="7" dur="1" fill="hold"/>
                                        <p:tgtEl>
                                          <p:spTgt spid="8"/>
                                        </p:tgtEl>
                                        <p:attrNameLst>
                                          <p:attrName/>
                                        </p:attrNameLst>
                                      </p:cBhvr>
                                    </p:anim>
                                  </p:childTnLst>
                                </p:cTn>
                              </p:par>
                              <p:par>
                                <p:cTn id="8" presetID="24"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 to="" calcmode="lin" valueType="num">
                                      <p:cBhvr>
                                        <p:cTn id="10" dur="1" fill="hold"/>
                                        <p:tgtEl>
                                          <p:spTgt spid="4"/>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Why we have 4 season ?</a:t>
            </a:r>
            <a:endParaRPr lang="zh-TW" altLang="en-US" dirty="0"/>
          </a:p>
        </p:txBody>
      </p:sp>
      <p:sp>
        <p:nvSpPr>
          <p:cNvPr id="4" name="文字方塊 3"/>
          <p:cNvSpPr txBox="1"/>
          <p:nvPr/>
        </p:nvSpPr>
        <p:spPr>
          <a:xfrm>
            <a:off x="571472" y="1514291"/>
            <a:ext cx="8215370" cy="1200329"/>
          </a:xfrm>
          <a:prstGeom prst="rect">
            <a:avLst/>
          </a:prstGeom>
          <a:noFill/>
        </p:spPr>
        <p:txBody>
          <a:bodyPr wrap="square" rtlCol="0">
            <a:spAutoFit/>
          </a:bodyPr>
          <a:lstStyle/>
          <a:p>
            <a:r>
              <a:rPr lang="en-US" altLang="zh-TW" sz="2400" dirty="0"/>
              <a:t>Persephone will be allowed to live with her mother on earth but for the other eight months of the year, one month for every seed she ate, she will be forced to live in the underworld with Hades.</a:t>
            </a:r>
            <a:endParaRPr lang="zh-TW" altLang="en-US" sz="2400" dirty="0"/>
          </a:p>
        </p:txBody>
      </p:sp>
      <p:pic>
        <p:nvPicPr>
          <p:cNvPr id="5" name="內容版面配置區 4" descr="4 seasons.jpg"/>
          <p:cNvPicPr>
            <a:picLocks noGrp="1" noChangeAspect="1"/>
          </p:cNvPicPr>
          <p:nvPr>
            <p:ph idx="1"/>
          </p:nvPr>
        </p:nvPicPr>
        <p:blipFill>
          <a:blip r:embed="rId2"/>
          <a:stretch>
            <a:fillRect/>
          </a:stretch>
        </p:blipFill>
        <p:spPr>
          <a:xfrm>
            <a:off x="1492587" y="2786058"/>
            <a:ext cx="6294123" cy="3698006"/>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53518576"/>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4"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to="" calcmode="lin" valueType="num">
                                      <p:cBhvr>
                                        <p:cTn id="7" dur="1" fill="hold"/>
                                        <p:tgtEl>
                                          <p:spTgt spid="4"/>
                                        </p:tgtEl>
                                        <p:attrNameLst>
                                          <p:attrName/>
                                        </p:attrNameLst>
                                      </p:cBhvr>
                                    </p:anim>
                                  </p:childTnLst>
                                </p:cTn>
                              </p:par>
                            </p:childTnLst>
                          </p:cTn>
                        </p:par>
                      </p:childTnLst>
                    </p:cTn>
                  </p:par>
                  <p:par>
                    <p:cTn id="8" fill="hold">
                      <p:stCondLst>
                        <p:cond delay="indefinite"/>
                      </p:stCondLst>
                      <p:childTnLst>
                        <p:par>
                          <p:cTn id="9" fill="hold">
                            <p:stCondLst>
                              <p:cond delay="0"/>
                            </p:stCondLst>
                            <p:childTnLst>
                              <p:par>
                                <p:cTn id="10" presetID="6" presetClass="emph" presetSubtype="0" fill="hold" nodeType="clickEffect">
                                  <p:stCondLst>
                                    <p:cond delay="0"/>
                                  </p:stCondLst>
                                  <p:childTnLst>
                                    <p:animScale>
                                      <p:cBhvr>
                                        <p:cTn id="11" dur="2000" fill="hold"/>
                                        <p:tgtEl>
                                          <p:spTgt spid="5"/>
                                        </p:tgtEl>
                                      </p:cBhvr>
                                      <p:by x="130000" y="13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graphicFrame>
        <p:nvGraphicFramePr>
          <p:cNvPr id="7" name="資料庫圖表 6"/>
          <p:cNvGraphicFramePr/>
          <p:nvPr>
            <p:extLst>
              <p:ext uri="{D42A27DB-BD31-4B8C-83A1-F6EECF244321}">
                <p14:modId xmlns:p14="http://schemas.microsoft.com/office/powerpoint/2010/main" val="3950119961"/>
              </p:ext>
            </p:extLst>
          </p:nvPr>
        </p:nvGraphicFramePr>
        <p:xfrm>
          <a:off x="395536" y="548680"/>
          <a:ext cx="8424936" cy="318412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 name="標題 1"/>
          <p:cNvSpPr>
            <a:spLocks noGrp="1"/>
          </p:cNvSpPr>
          <p:nvPr>
            <p:ph type="title"/>
          </p:nvPr>
        </p:nvSpPr>
        <p:spPr>
          <a:xfrm>
            <a:off x="457200" y="53752"/>
            <a:ext cx="8229600" cy="1143000"/>
          </a:xfrm>
        </p:spPr>
        <p:txBody>
          <a:bodyPr>
            <a:normAutofit/>
          </a:bodyPr>
          <a:lstStyle/>
          <a:p>
            <a:r>
              <a:rPr lang="en-US" altLang="zh-TW" sz="3600" dirty="0">
                <a:solidFill>
                  <a:prstClr val="black"/>
                </a:solidFill>
                <a:latin typeface="Calibri" pitchFamily="34" charset="0"/>
                <a:ea typeface="標楷體" pitchFamily="65" charset="-120"/>
              </a:rPr>
              <a:t>Princes of Eleusis</a:t>
            </a:r>
            <a:endParaRPr lang="zh-TW" altLang="en-US" sz="4800" dirty="0">
              <a:latin typeface="+mn-lt"/>
            </a:endParaRPr>
          </a:p>
        </p:txBody>
      </p:sp>
      <p:pic>
        <p:nvPicPr>
          <p:cNvPr id="4" name="圖片 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39552" y="4344462"/>
            <a:ext cx="2736304" cy="2252890"/>
          </a:xfrm>
          <a:prstGeom prst="roundRect">
            <a:avLst/>
          </a:prstGeom>
        </p:spPr>
      </p:pic>
      <p:sp>
        <p:nvSpPr>
          <p:cNvPr id="9" name="文字方塊 8"/>
          <p:cNvSpPr txBox="1"/>
          <p:nvPr/>
        </p:nvSpPr>
        <p:spPr>
          <a:xfrm>
            <a:off x="683568" y="3429000"/>
            <a:ext cx="4741170" cy="892552"/>
          </a:xfrm>
          <a:prstGeom prst="rect">
            <a:avLst/>
          </a:prstGeom>
          <a:noFill/>
          <a:ln>
            <a:noFill/>
          </a:ln>
        </p:spPr>
        <p:style>
          <a:lnRef idx="2">
            <a:schemeClr val="dk1">
              <a:shade val="50000"/>
            </a:schemeClr>
          </a:lnRef>
          <a:fillRef idx="1">
            <a:schemeClr val="dk1"/>
          </a:fillRef>
          <a:effectRef idx="0">
            <a:schemeClr val="dk1"/>
          </a:effectRef>
          <a:fontRef idx="minor">
            <a:schemeClr val="lt1"/>
          </a:fontRef>
        </p:style>
        <p:txBody>
          <a:bodyPr wrap="none" rtlCol="0">
            <a:spAutoFit/>
          </a:bodyPr>
          <a:lstStyle/>
          <a:p>
            <a:pPr marL="457200" indent="-457200">
              <a:buFont typeface="Wingdings" pitchFamily="2" charset="2"/>
              <a:buChar char="u"/>
            </a:pPr>
            <a:r>
              <a:rPr lang="en-US" altLang="zh-TW" sz="2400" dirty="0">
                <a:solidFill>
                  <a:schemeClr val="tx1"/>
                </a:solidFill>
                <a:latin typeface="+mj-lt"/>
                <a:ea typeface="標楷體" pitchFamily="65" charset="-120"/>
              </a:rPr>
              <a:t>Triptolemus </a:t>
            </a:r>
          </a:p>
          <a:p>
            <a:r>
              <a:rPr lang="en-US" altLang="zh-TW" sz="2400" dirty="0">
                <a:solidFill>
                  <a:schemeClr val="tx1"/>
                </a:solidFill>
                <a:latin typeface="+mj-lt"/>
                <a:ea typeface="標楷體" pitchFamily="65" charset="-120"/>
              </a:rPr>
              <a:t> </a:t>
            </a:r>
            <a:r>
              <a:rPr lang="en-US" altLang="zh-TW" sz="2800" dirty="0">
                <a:solidFill>
                  <a:schemeClr val="tx1"/>
                </a:solidFill>
              </a:rPr>
              <a:t>Demeter’s ambassador to men</a:t>
            </a:r>
            <a:endParaRPr lang="zh-TW" altLang="en-US" sz="2800" dirty="0">
              <a:solidFill>
                <a:schemeClr val="tx1"/>
              </a:solidFill>
              <a:latin typeface="+mj-lt"/>
            </a:endParaRPr>
          </a:p>
        </p:txBody>
      </p:sp>
      <p:pic>
        <p:nvPicPr>
          <p:cNvPr id="12" name="圖片 11"/>
          <p:cNvPicPr>
            <a:picLocks noChangeAspect="1"/>
          </p:cNvPicPr>
          <p:nvPr/>
        </p:nvPicPr>
        <p:blipFill rotWithShape="1">
          <a:blip r:embed="rId10">
            <a:extLst>
              <a:ext uri="{28A0092B-C50C-407E-A947-70E740481C1C}">
                <a14:useLocalDpi xmlns:a14="http://schemas.microsoft.com/office/drawing/2010/main" val="0"/>
              </a:ext>
            </a:extLst>
          </a:blip>
          <a:srcRect l="1901" r="1808" b="6900"/>
          <a:stretch/>
        </p:blipFill>
        <p:spPr>
          <a:xfrm>
            <a:off x="3324022" y="4344462"/>
            <a:ext cx="3408218" cy="2252890"/>
          </a:xfrm>
          <a:prstGeom prst="roundRect">
            <a:avLst/>
          </a:prstGeom>
        </p:spPr>
      </p:pic>
      <p:pic>
        <p:nvPicPr>
          <p:cNvPr id="11" name="圖片 10"/>
          <p:cNvPicPr>
            <a:picLocks noChangeAspect="1"/>
          </p:cNvPicPr>
          <p:nvPr/>
        </p:nvPicPr>
        <p:blipFill>
          <a:blip r:embed="rId11">
            <a:extLst>
              <a:ext uri="{BEBA8EAE-BF5A-486C-A8C5-ECC9F3942E4B}">
                <a14:imgProps xmlns:a14="http://schemas.microsoft.com/office/drawing/2010/main">
                  <a14:imgLayer r:embed="rId12">
                    <a14:imgEffect>
                      <a14:backgroundRemoval t="0" b="100000" l="0" r="100000">
                        <a14:foregroundMark x1="2988" y1="12778" x2="11355" y2="20972"/>
                        <a14:foregroundMark x1="7371" y1="72778" x2="13347" y2="95833"/>
                        <a14:foregroundMark x1="6972" y1="96528" x2="3984" y2="17222"/>
                        <a14:foregroundMark x1="28486" y1="97917" x2="89641" y2="96528"/>
                        <a14:foregroundMark x1="6375" y1="2500" x2="6375" y2="2500"/>
                      </a14:backgroundRemoval>
                    </a14:imgEffect>
                  </a14:imgLayer>
                </a14:imgProps>
              </a:ext>
              <a:ext uri="{28A0092B-C50C-407E-A947-70E740481C1C}">
                <a14:useLocalDpi xmlns:a14="http://schemas.microsoft.com/office/drawing/2010/main" val="0"/>
              </a:ext>
            </a:extLst>
          </a:blip>
          <a:stretch>
            <a:fillRect/>
          </a:stretch>
        </p:blipFill>
        <p:spPr>
          <a:xfrm>
            <a:off x="6804248" y="3571008"/>
            <a:ext cx="2160240" cy="3098352"/>
          </a:xfrm>
          <a:prstGeom prst="rect">
            <a:avLst/>
          </a:prstGeom>
        </p:spPr>
      </p:pic>
      <p:sp>
        <p:nvSpPr>
          <p:cNvPr id="13" name="圓角化同側角落矩形 12"/>
          <p:cNvSpPr/>
          <p:nvPr/>
        </p:nvSpPr>
        <p:spPr>
          <a:xfrm>
            <a:off x="3059832" y="4696688"/>
            <a:ext cx="1296144" cy="604520"/>
          </a:xfrm>
          <a:prstGeom prst="round2Same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TW" dirty="0"/>
              <a:t>Demeter</a:t>
            </a:r>
            <a:endParaRPr lang="zh-TW" altLang="en-US" dirty="0"/>
          </a:p>
        </p:txBody>
      </p:sp>
      <p:sp>
        <p:nvSpPr>
          <p:cNvPr id="14" name="圓角化同側角落矩形 13"/>
          <p:cNvSpPr/>
          <p:nvPr/>
        </p:nvSpPr>
        <p:spPr>
          <a:xfrm>
            <a:off x="5076057" y="4696688"/>
            <a:ext cx="1368151" cy="604520"/>
          </a:xfrm>
          <a:prstGeom prst="round2Same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dirty="0"/>
              <a:t>Persephone</a:t>
            </a:r>
            <a:endParaRPr lang="zh-TW" altLang="en-US" dirty="0"/>
          </a:p>
        </p:txBody>
      </p:sp>
      <p:sp>
        <p:nvSpPr>
          <p:cNvPr id="15" name="圓角化同側角落矩形 14"/>
          <p:cNvSpPr/>
          <p:nvPr/>
        </p:nvSpPr>
        <p:spPr>
          <a:xfrm>
            <a:off x="3995936" y="4192632"/>
            <a:ext cx="1428802" cy="504056"/>
          </a:xfrm>
          <a:prstGeom prst="round2Same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bg1"/>
                </a:solidFill>
                <a:ea typeface="標楷體" pitchFamily="65" charset="-120"/>
              </a:rPr>
              <a:t>Triptolemus</a:t>
            </a:r>
            <a:endParaRPr lang="zh-TW" altLang="en-US" dirty="0">
              <a:solidFill>
                <a:schemeClr val="bg1"/>
              </a:solidFill>
            </a:endParaRPr>
          </a:p>
        </p:txBody>
      </p:sp>
    </p:spTree>
    <p:extLst>
      <p:ext uri="{BB962C8B-B14F-4D97-AF65-F5344CB8AC3E}">
        <p14:creationId xmlns:p14="http://schemas.microsoft.com/office/powerpoint/2010/main" val="22168767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3.88889E-6 -5.18519E-6 L -0.35347 -0.2838 " pathEditMode="relative" ptsTypes="AA">
                                      <p:cBhvr>
                                        <p:cTn id="6" dur="2000" fill="hold"/>
                                        <p:tgtEl>
                                          <p:spTgt spid="11"/>
                                        </p:tgtEl>
                                        <p:attrNameLst>
                                          <p:attrName>ppt_x</p:attrName>
                                          <p:attrName>ppt_y</p:attrName>
                                        </p:attrNameLst>
                                      </p:cBhvr>
                                    </p:animMotion>
                                  </p:childTnLst>
                                </p:cTn>
                              </p:par>
                            </p:childTnLst>
                          </p:cTn>
                        </p:par>
                        <p:par>
                          <p:cTn id="7" fill="hold">
                            <p:stCondLst>
                              <p:cond delay="2000"/>
                            </p:stCondLst>
                            <p:childTnLst>
                              <p:par>
                                <p:cTn id="8" presetID="6" presetClass="emph" presetSubtype="0" fill="hold" nodeType="afterEffect">
                                  <p:stCondLst>
                                    <p:cond delay="0"/>
                                  </p:stCondLst>
                                  <p:childTnLst>
                                    <p:animScale>
                                      <p:cBhvr>
                                        <p:cTn id="9" dur="2000" fill="hold"/>
                                        <p:tgtEl>
                                          <p:spTgt spid="11"/>
                                        </p:tgtEl>
                                      </p:cBhvr>
                                      <p:by x="150000" y="150000"/>
                                    </p:animScale>
                                  </p:childTnLst>
                                </p:cTn>
                              </p:par>
                            </p:childTnLst>
                          </p:cTn>
                        </p:par>
                        <p:par>
                          <p:cTn id="10" fill="hold">
                            <p:stCondLst>
                              <p:cond delay="4000"/>
                            </p:stCondLst>
                            <p:childTnLst>
                              <p:par>
                                <p:cTn id="11" presetID="10" presetClass="entr" presetSubtype="0" fill="hold" grpId="0" nodeType="after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sz="3600" dirty="0">
                <a:solidFill>
                  <a:prstClr val="black"/>
                </a:solidFill>
                <a:latin typeface="Calibri" pitchFamily="34" charset="0"/>
                <a:ea typeface="標楷體" pitchFamily="65" charset="-120"/>
              </a:rPr>
              <a:t>Princes of Eleusis-2</a:t>
            </a:r>
            <a:endParaRPr lang="zh-TW" altLang="en-US" sz="3600" dirty="0"/>
          </a:p>
        </p:txBody>
      </p:sp>
      <p:sp>
        <p:nvSpPr>
          <p:cNvPr id="3" name="內容版面配置區 2"/>
          <p:cNvSpPr>
            <a:spLocks noGrp="1"/>
          </p:cNvSpPr>
          <p:nvPr>
            <p:ph idx="1"/>
          </p:nvPr>
        </p:nvSpPr>
        <p:spPr>
          <a:xfrm>
            <a:off x="755576" y="1268760"/>
            <a:ext cx="7931224" cy="648072"/>
          </a:xfrm>
        </p:spPr>
        <p:txBody>
          <a:bodyPr>
            <a:normAutofit/>
          </a:bodyPr>
          <a:lstStyle/>
          <a:p>
            <a:pPr lvl="0">
              <a:buFont typeface="Wingdings" pitchFamily="2" charset="2"/>
              <a:buChar char="u"/>
            </a:pPr>
            <a:r>
              <a:rPr lang="en-US" altLang="zh-TW" sz="2800" dirty="0" err="1"/>
              <a:t>Demophoon</a:t>
            </a:r>
            <a:r>
              <a:rPr lang="zh-TW" altLang="en-US" sz="2800" dirty="0"/>
              <a:t> </a:t>
            </a:r>
            <a:r>
              <a:rPr lang="en-US" altLang="zh-TW" sz="2800" dirty="0"/>
              <a:t>(P.50</a:t>
            </a:r>
            <a:r>
              <a:rPr lang="zh-TW" altLang="en-US" sz="2800" dirty="0"/>
              <a:t> </a:t>
            </a:r>
            <a:r>
              <a:rPr lang="en-US" altLang="zh-TW" sz="2800" dirty="0"/>
              <a:t>–</a:t>
            </a:r>
            <a:r>
              <a:rPr lang="zh-TW" altLang="en-US" sz="2800" dirty="0"/>
              <a:t> </a:t>
            </a:r>
            <a:r>
              <a:rPr lang="en-US" altLang="zh-TW" sz="2800" dirty="0"/>
              <a:t>P.52)</a:t>
            </a:r>
          </a:p>
          <a:p>
            <a:pPr lvl="0">
              <a:buFont typeface="Wingdings" pitchFamily="2" charset="2"/>
              <a:buChar char="u"/>
            </a:pPr>
            <a:endParaRPr lang="zh-TW" altLang="en-US" dirty="0"/>
          </a:p>
          <a:p>
            <a:endParaRPr lang="zh-TW" altLang="en-US" dirty="0"/>
          </a:p>
        </p:txBody>
      </p:sp>
      <p:sp>
        <p:nvSpPr>
          <p:cNvPr id="5" name="文字方塊 4"/>
          <p:cNvSpPr txBox="1"/>
          <p:nvPr/>
        </p:nvSpPr>
        <p:spPr>
          <a:xfrm>
            <a:off x="1482729" y="1844824"/>
            <a:ext cx="5465535" cy="1726626"/>
          </a:xfrm>
          <a:prstGeom prst="rect">
            <a:avLst/>
          </a:prstGeom>
          <a:noFill/>
        </p:spPr>
        <p:txBody>
          <a:bodyPr wrap="none" rtlCol="0">
            <a:spAutoFit/>
          </a:bodyPr>
          <a:lstStyle/>
          <a:p>
            <a:r>
              <a:rPr lang="en-US" altLang="zh-TW" sz="2400" dirty="0"/>
              <a:t>Demeter nursed</a:t>
            </a:r>
            <a:r>
              <a:rPr lang="zh-TW" altLang="en-US" sz="2400" dirty="0"/>
              <a:t> </a:t>
            </a:r>
            <a:r>
              <a:rPr lang="en-US" altLang="zh-TW" sz="2400" dirty="0"/>
              <a:t>Demophoon. </a:t>
            </a:r>
          </a:p>
          <a:p>
            <a:r>
              <a:rPr lang="en-US" altLang="zh-TW" sz="2400" dirty="0"/>
              <a:t>Anointed him with </a:t>
            </a:r>
            <a:r>
              <a:rPr lang="en-US" altLang="zh-TW" sz="2400" dirty="0">
                <a:solidFill>
                  <a:srgbClr val="0070C0"/>
                </a:solidFill>
              </a:rPr>
              <a:t>ambrosia</a:t>
            </a:r>
            <a:r>
              <a:rPr lang="en-US" altLang="zh-TW" sz="2400" dirty="0"/>
              <a:t>.</a:t>
            </a:r>
          </a:p>
          <a:p>
            <a:r>
              <a:rPr lang="en-US" altLang="zh-TW" sz="2400" dirty="0"/>
              <a:t>Place him </a:t>
            </a:r>
            <a:r>
              <a:rPr lang="en-US" altLang="zh-TW" sz="2400" dirty="0">
                <a:solidFill>
                  <a:srgbClr val="0070C0"/>
                </a:solidFill>
              </a:rPr>
              <a:t>in red heart of the fire </a:t>
            </a:r>
            <a:r>
              <a:rPr lang="en-US" altLang="zh-TW" sz="2400" dirty="0"/>
              <a:t>at night . </a:t>
            </a:r>
          </a:p>
          <a:p>
            <a:r>
              <a:rPr lang="en-US" altLang="zh-TW" sz="2400" dirty="0"/>
              <a:t>To give </a:t>
            </a:r>
            <a:r>
              <a:rPr lang="en-US" altLang="zh-TW" sz="2400" dirty="0">
                <a:solidFill>
                  <a:srgbClr val="0070C0"/>
                </a:solidFill>
              </a:rPr>
              <a:t>immortal youth</a:t>
            </a:r>
            <a:r>
              <a:rPr lang="en-US" altLang="zh-TW" sz="2400" dirty="0"/>
              <a:t>.</a:t>
            </a:r>
          </a:p>
        </p:txBody>
      </p:sp>
      <p:graphicFrame>
        <p:nvGraphicFramePr>
          <p:cNvPr id="7" name="資料庫圖表 6"/>
          <p:cNvGraphicFramePr/>
          <p:nvPr>
            <p:extLst>
              <p:ext uri="{D42A27DB-BD31-4B8C-83A1-F6EECF244321}">
                <p14:modId xmlns:p14="http://schemas.microsoft.com/office/powerpoint/2010/main" val="2134955612"/>
              </p:ext>
            </p:extLst>
          </p:nvPr>
        </p:nvGraphicFramePr>
        <p:xfrm>
          <a:off x="1524000" y="3140968"/>
          <a:ext cx="6096000" cy="40640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5977590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Eleusis</a:t>
            </a:r>
            <a:endParaRPr lang="zh-TW" altLang="en-US" dirty="0">
              <a:latin typeface="標楷體" pitchFamily="65" charset="-120"/>
              <a:ea typeface="標楷體" pitchFamily="65" charset="-120"/>
            </a:endParaRPr>
          </a:p>
        </p:txBody>
      </p:sp>
      <p:sp>
        <p:nvSpPr>
          <p:cNvPr id="3" name="內容版面配置區 2"/>
          <p:cNvSpPr>
            <a:spLocks noGrp="1"/>
          </p:cNvSpPr>
          <p:nvPr>
            <p:ph idx="1"/>
          </p:nvPr>
        </p:nvSpPr>
        <p:spPr>
          <a:xfrm>
            <a:off x="518864" y="1423317"/>
            <a:ext cx="8229600" cy="4525963"/>
          </a:xfrm>
        </p:spPr>
        <p:txBody>
          <a:bodyPr>
            <a:normAutofit/>
          </a:bodyPr>
          <a:lstStyle/>
          <a:p>
            <a:r>
              <a:rPr lang="en-US" altLang="zh-TW" sz="2400" dirty="0">
                <a:ea typeface="標楷體" pitchFamily="65" charset="-120"/>
              </a:rPr>
              <a:t>The origin of the mythology of Demeter and Persephone</a:t>
            </a:r>
          </a:p>
          <a:p>
            <a:r>
              <a:rPr lang="en-US" altLang="zh-TW" sz="2400" dirty="0">
                <a:ea typeface="標楷體" pitchFamily="65" charset="-120"/>
              </a:rPr>
              <a:t> The birthplace of the </a:t>
            </a:r>
            <a:r>
              <a:rPr lang="en-US" altLang="zh-TW" sz="2400" dirty="0">
                <a:solidFill>
                  <a:srgbClr val="0070C0"/>
                </a:solidFill>
              </a:rPr>
              <a:t>Eleusinian mysteries</a:t>
            </a:r>
            <a:r>
              <a:rPr lang="en-US" altLang="zh-TW" sz="2400" dirty="0">
                <a:ea typeface="標楷體" pitchFamily="65" charset="-120"/>
              </a:rPr>
              <a:t>.</a:t>
            </a:r>
            <a:endParaRPr lang="en-US" altLang="zh-TW" sz="2400" dirty="0"/>
          </a:p>
          <a:p>
            <a:r>
              <a:rPr lang="en-US" altLang="zh-TW" sz="2400" dirty="0"/>
              <a:t>Goddess Demeter lost her daughter Persephone lonely wandering.</a:t>
            </a:r>
          </a:p>
          <a:p>
            <a:endParaRPr lang="en-US" altLang="zh-TW" sz="2400" dirty="0"/>
          </a:p>
          <a:p>
            <a:endParaRPr lang="en-US" altLang="zh-TW" sz="2400" dirty="0"/>
          </a:p>
          <a:p>
            <a:endParaRPr lang="en-US" altLang="zh-TW" sz="2400" dirty="0"/>
          </a:p>
        </p:txBody>
      </p:sp>
      <p:pic>
        <p:nvPicPr>
          <p:cNvPr id="7" name="圖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91680" y="3356991"/>
            <a:ext cx="5862188" cy="3306608"/>
          </a:xfrm>
          <a:prstGeom prst="roundRect">
            <a:avLst/>
          </a:prstGeom>
        </p:spPr>
      </p:pic>
      <p:pic>
        <p:nvPicPr>
          <p:cNvPr id="6" name="圖片 5"/>
          <p:cNvPicPr>
            <a:picLocks noChangeAspect="1"/>
          </p:cNvPicPr>
          <p:nvPr/>
        </p:nvPicPr>
        <p:blipFill rotWithShape="1">
          <a:blip r:embed="rId5">
            <a:extLst>
              <a:ext uri="{28A0092B-C50C-407E-A947-70E740481C1C}">
                <a14:useLocalDpi xmlns:a14="http://schemas.microsoft.com/office/drawing/2010/main" val="0"/>
              </a:ext>
            </a:extLst>
          </a:blip>
          <a:srcRect t="8892" b="10435"/>
          <a:stretch/>
        </p:blipFill>
        <p:spPr>
          <a:xfrm>
            <a:off x="1675543" y="3306125"/>
            <a:ext cx="5862188" cy="3551875"/>
          </a:xfrm>
          <a:prstGeom prst="roundRect">
            <a:avLst/>
          </a:prstGeom>
        </p:spPr>
      </p:pic>
    </p:spTree>
    <p:extLst>
      <p:ext uri="{BB962C8B-B14F-4D97-AF65-F5344CB8AC3E}">
        <p14:creationId xmlns:p14="http://schemas.microsoft.com/office/powerpoint/2010/main" val="1180411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4" name="內容版面配置區 3"/>
          <p:cNvPicPr>
            <a:picLocks noGrp="1" noChangeAspect="1"/>
          </p:cNvPicPr>
          <p:nvPr>
            <p:ph idx="1"/>
          </p:nvPr>
        </p:nvPicPr>
        <p:blipFill rotWithShape="1">
          <a:blip r:embed="rId3" cstate="print">
            <a:extLst>
              <a:ext uri="{28A0092B-C50C-407E-A947-70E740481C1C}">
                <a14:useLocalDpi xmlns:a14="http://schemas.microsoft.com/office/drawing/2010/main" val="0"/>
              </a:ext>
            </a:extLst>
          </a:blip>
          <a:srcRect t="66758" b="1119"/>
          <a:stretch/>
        </p:blipFill>
        <p:spPr>
          <a:xfrm>
            <a:off x="4624268" y="4460235"/>
            <a:ext cx="3332108" cy="2281133"/>
          </a:xfrm>
        </p:spPr>
      </p:pic>
      <p:pic>
        <p:nvPicPr>
          <p:cNvPr id="9" name="圖片 8"/>
          <p:cNvPicPr>
            <a:picLocks noChangeAspect="1"/>
          </p:cNvPicPr>
          <p:nvPr/>
        </p:nvPicPr>
        <p:blipFill rotWithShape="1">
          <a:blip r:embed="rId3">
            <a:extLst>
              <a:ext uri="{28A0092B-C50C-407E-A947-70E740481C1C}">
                <a14:useLocalDpi xmlns:a14="http://schemas.microsoft.com/office/drawing/2010/main" val="0"/>
              </a:ext>
            </a:extLst>
          </a:blip>
          <a:srcRect t="32781" b="33744"/>
          <a:stretch/>
        </p:blipFill>
        <p:spPr>
          <a:xfrm>
            <a:off x="4642334" y="2219542"/>
            <a:ext cx="3217897" cy="2295687"/>
          </a:xfrm>
          <a:prstGeom prst="rect">
            <a:avLst/>
          </a:prstGeom>
        </p:spPr>
      </p:pic>
      <p:pic>
        <p:nvPicPr>
          <p:cNvPr id="10" name="圖片 9"/>
          <p:cNvPicPr>
            <a:picLocks noChangeAspect="1"/>
          </p:cNvPicPr>
          <p:nvPr/>
        </p:nvPicPr>
        <p:blipFill rotWithShape="1">
          <a:blip r:embed="rId3">
            <a:extLst>
              <a:ext uri="{28A0092B-C50C-407E-A947-70E740481C1C}">
                <a14:useLocalDpi xmlns:a14="http://schemas.microsoft.com/office/drawing/2010/main" val="0"/>
              </a:ext>
            </a:extLst>
          </a:blip>
          <a:srcRect b="68243"/>
          <a:stretch/>
        </p:blipFill>
        <p:spPr>
          <a:xfrm>
            <a:off x="4666471" y="0"/>
            <a:ext cx="3217897" cy="2177936"/>
          </a:xfrm>
          <a:prstGeom prst="rect">
            <a:avLst/>
          </a:prstGeom>
        </p:spPr>
      </p:pic>
      <p:pic>
        <p:nvPicPr>
          <p:cNvPr id="12" name="圖片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3608" y="0"/>
            <a:ext cx="3297453" cy="6858000"/>
          </a:xfrm>
          <a:prstGeom prst="rect">
            <a:avLst/>
          </a:prstGeom>
        </p:spPr>
      </p:pic>
    </p:spTree>
    <p:extLst>
      <p:ext uri="{BB962C8B-B14F-4D97-AF65-F5344CB8AC3E}">
        <p14:creationId xmlns:p14="http://schemas.microsoft.com/office/powerpoint/2010/main" val="2520559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683568" y="158775"/>
            <a:ext cx="7772400" cy="1470025"/>
          </a:xfrm>
        </p:spPr>
        <p:txBody>
          <a:bodyPr>
            <a:normAutofit fontScale="90000"/>
          </a:bodyPr>
          <a:lstStyle/>
          <a:p>
            <a:r>
              <a:rPr lang="en-US" altLang="zh-TW" sz="5300" dirty="0"/>
              <a:t>DIONYSUS (BACCHUS)</a:t>
            </a:r>
            <a:br>
              <a:rPr lang="en-US" altLang="zh-TW" dirty="0"/>
            </a:br>
            <a:r>
              <a:rPr lang="zh-TW" altLang="en-US" sz="4900" dirty="0"/>
              <a:t>酒神 </a:t>
            </a:r>
            <a:r>
              <a:rPr lang="zh-TW" altLang="zh-TW" sz="4900" dirty="0"/>
              <a:t>戴歐尼修斯</a:t>
            </a:r>
            <a:endParaRPr lang="zh-TW" altLang="en-US" dirty="0"/>
          </a:p>
        </p:txBody>
      </p:sp>
      <p:sp>
        <p:nvSpPr>
          <p:cNvPr id="3" name="副標題 2"/>
          <p:cNvSpPr>
            <a:spLocks noGrp="1"/>
          </p:cNvSpPr>
          <p:nvPr>
            <p:ph type="subTitle" idx="1"/>
          </p:nvPr>
        </p:nvSpPr>
        <p:spPr>
          <a:xfrm>
            <a:off x="3131840" y="1835105"/>
            <a:ext cx="5832648" cy="4618231"/>
          </a:xfrm>
        </p:spPr>
        <p:txBody>
          <a:bodyPr>
            <a:noAutofit/>
          </a:bodyPr>
          <a:lstStyle/>
          <a:p>
            <a:pPr marL="457200" indent="-457200" algn="l">
              <a:buFont typeface="Wingdings" panose="05000000000000000000" pitchFamily="2" charset="2"/>
              <a:buChar char="Ø"/>
            </a:pPr>
            <a:r>
              <a:rPr lang="en-US" altLang="zh-TW" sz="2800" dirty="0"/>
              <a:t>He was the god of the </a:t>
            </a:r>
            <a:r>
              <a:rPr lang="en-US" altLang="zh-TW" sz="2800" b="1" dirty="0"/>
              <a:t>grape harvest</a:t>
            </a:r>
            <a:r>
              <a:rPr lang="en-US" altLang="zh-TW" sz="2800" dirty="0"/>
              <a:t>, </a:t>
            </a:r>
            <a:r>
              <a:rPr lang="en-US" altLang="zh-TW" sz="2800" b="1" dirty="0"/>
              <a:t>winemaking and wine</a:t>
            </a:r>
            <a:r>
              <a:rPr lang="en-US" altLang="zh-TW" sz="2800" dirty="0"/>
              <a:t>,  </a:t>
            </a:r>
            <a:r>
              <a:rPr lang="en-US" altLang="zh-TW" sz="2800" b="1" dirty="0"/>
              <a:t>ritual madness</a:t>
            </a:r>
            <a:r>
              <a:rPr lang="en-US" altLang="zh-TW" sz="2800" dirty="0"/>
              <a:t> and </a:t>
            </a:r>
            <a:r>
              <a:rPr lang="en-US" altLang="zh-TW" sz="2800" b="1" dirty="0"/>
              <a:t>ecstasy</a:t>
            </a:r>
            <a:r>
              <a:rPr lang="en-US" altLang="zh-TW" sz="2800" dirty="0"/>
              <a:t> in Greek mythology.</a:t>
            </a:r>
          </a:p>
          <a:p>
            <a:pPr marL="457200" indent="-457200" algn="l">
              <a:buFont typeface="Wingdings" panose="05000000000000000000" pitchFamily="2" charset="2"/>
              <a:buChar char="Ø"/>
            </a:pPr>
            <a:r>
              <a:rPr lang="en-US" altLang="zh-TW" sz="2800" dirty="0"/>
              <a:t>He was the son of Zeus and the princess Semele of Thebes.</a:t>
            </a:r>
          </a:p>
          <a:p>
            <a:pPr marL="457200" indent="-457200" algn="l">
              <a:buFont typeface="Wingdings" panose="05000000000000000000" pitchFamily="2" charset="2"/>
              <a:buChar char="Ø"/>
            </a:pPr>
            <a:r>
              <a:rPr lang="en-US" altLang="zh-TW" sz="2800" dirty="0"/>
              <a:t>He was the only god whose parents were not both divine.</a:t>
            </a:r>
            <a:endParaRPr lang="zh-TW" altLang="en-US" sz="2800" dirty="0"/>
          </a:p>
          <a:p>
            <a:pPr marL="457200" indent="-457200" algn="l">
              <a:buFont typeface="Wingdings" panose="05000000000000000000" pitchFamily="2" charset="2"/>
              <a:buChar char="Ø"/>
            </a:pPr>
            <a:endParaRPr lang="zh-TW" altLang="en-US" sz="2800" dirty="0"/>
          </a:p>
          <a:p>
            <a:pPr marL="457200" indent="-457200" algn="l">
              <a:buFont typeface="Wingdings" panose="05000000000000000000" pitchFamily="2" charset="2"/>
              <a:buChar char="Ø"/>
            </a:pPr>
            <a:endParaRPr lang="en-US" altLang="zh-TW" sz="2800"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1849986"/>
            <a:ext cx="2444140" cy="48216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874388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683568" y="158775"/>
            <a:ext cx="7772400" cy="1470025"/>
          </a:xfrm>
        </p:spPr>
        <p:txBody>
          <a:bodyPr>
            <a:normAutofit fontScale="90000"/>
          </a:bodyPr>
          <a:lstStyle/>
          <a:p>
            <a:r>
              <a:rPr lang="en-US" altLang="zh-TW" sz="5300" dirty="0"/>
              <a:t>Semele</a:t>
            </a:r>
            <a:r>
              <a:rPr lang="en-US" altLang="zh-TW" dirty="0"/>
              <a:t> </a:t>
            </a:r>
            <a:br>
              <a:rPr lang="en-US" altLang="zh-TW" dirty="0"/>
            </a:br>
            <a:r>
              <a:rPr lang="en-US" altLang="zh-TW" sz="4400" dirty="0"/>
              <a:t>(DIONYSUS’s</a:t>
            </a:r>
            <a:r>
              <a:rPr lang="zh-TW" altLang="en-US" sz="4400" dirty="0"/>
              <a:t> </a:t>
            </a:r>
            <a:r>
              <a:rPr lang="en-US" altLang="zh-TW" sz="4400" dirty="0"/>
              <a:t>mother)</a:t>
            </a:r>
            <a:endParaRPr lang="zh-TW" altLang="en-US" dirty="0"/>
          </a:p>
        </p:txBody>
      </p:sp>
      <p:sp>
        <p:nvSpPr>
          <p:cNvPr id="3" name="副標題 2"/>
          <p:cNvSpPr>
            <a:spLocks noGrp="1"/>
          </p:cNvSpPr>
          <p:nvPr>
            <p:ph type="subTitle" idx="1"/>
          </p:nvPr>
        </p:nvSpPr>
        <p:spPr>
          <a:xfrm>
            <a:off x="3563888" y="1844824"/>
            <a:ext cx="5256584" cy="4536504"/>
          </a:xfrm>
        </p:spPr>
        <p:txBody>
          <a:bodyPr>
            <a:normAutofit fontScale="92500" lnSpcReduction="10000"/>
          </a:bodyPr>
          <a:lstStyle/>
          <a:p>
            <a:pPr marL="457200" indent="-457200" algn="l">
              <a:buFont typeface="Wingdings" panose="05000000000000000000" pitchFamily="2" charset="2"/>
              <a:buChar char="Ø"/>
            </a:pPr>
            <a:r>
              <a:rPr lang="en-US" altLang="zh-TW" sz="2800" dirty="0"/>
              <a:t>Semele was the most unfortunate woman of all those Zeus fell in love with. </a:t>
            </a:r>
          </a:p>
          <a:p>
            <a:pPr marL="457200" indent="-457200" algn="l">
              <a:buFont typeface="Wingdings" panose="05000000000000000000" pitchFamily="2" charset="2"/>
              <a:buChar char="Ø"/>
            </a:pPr>
            <a:r>
              <a:rPr lang="en-US" altLang="zh-TW" sz="2800" dirty="0">
                <a:solidFill>
                  <a:srgbClr val="7030A0"/>
                </a:solidFill>
              </a:rPr>
              <a:t>In her case too the reason was Hera.</a:t>
            </a:r>
          </a:p>
          <a:p>
            <a:pPr marL="457200" indent="-457200" algn="l">
              <a:buFont typeface="Wingdings" panose="05000000000000000000" pitchFamily="2" charset="2"/>
              <a:buChar char="Ø"/>
            </a:pPr>
            <a:r>
              <a:rPr lang="en-US" altLang="zh-TW" sz="2800" dirty="0"/>
              <a:t>Semele told Zeus that what she wanted see him in his full splendor as </a:t>
            </a:r>
            <a:r>
              <a:rPr lang="en-US" altLang="zh-TW" sz="2800" b="1" dirty="0"/>
              <a:t>King of Heaven </a:t>
            </a:r>
            <a:r>
              <a:rPr lang="en-US" altLang="zh-TW" sz="2800" dirty="0"/>
              <a:t>and </a:t>
            </a:r>
            <a:r>
              <a:rPr lang="en-US" altLang="zh-TW" sz="2800" b="1" dirty="0"/>
              <a:t>Lord of the Thunderbolt</a:t>
            </a:r>
            <a:r>
              <a:rPr lang="en-US" altLang="zh-TW" sz="2800" dirty="0"/>
              <a:t>. </a:t>
            </a:r>
          </a:p>
          <a:p>
            <a:pPr marL="457200" indent="-457200" algn="l">
              <a:buFont typeface="Wingdings" panose="05000000000000000000" pitchFamily="2" charset="2"/>
              <a:buChar char="Ø"/>
            </a:pPr>
            <a:r>
              <a:rPr lang="en-US" altLang="zh-TW" sz="2800" dirty="0">
                <a:solidFill>
                  <a:srgbClr val="7030A0"/>
                </a:solidFill>
              </a:rPr>
              <a:t>It was Hera who had put that wish into her heart.</a:t>
            </a:r>
            <a:endParaRPr lang="zh-TW" altLang="en-US" sz="2800" dirty="0">
              <a:solidFill>
                <a:srgbClr val="7030A0"/>
              </a:solidFill>
            </a:endParaRPr>
          </a:p>
        </p:txBody>
      </p:sp>
      <p:pic>
        <p:nvPicPr>
          <p:cNvPr id="4" name="圖片 3" descr="http://image48.360doc.com/DownloadImg/2011/12/3120/20438399_17.jp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3528" y="1772816"/>
            <a:ext cx="3096344" cy="4896544"/>
          </a:xfrm>
          <a:prstGeom prst="rect">
            <a:avLst/>
          </a:prstGeom>
          <a:noFill/>
          <a:ln>
            <a:noFill/>
          </a:ln>
        </p:spPr>
      </p:pic>
    </p:spTree>
    <p:extLst>
      <p:ext uri="{BB962C8B-B14F-4D97-AF65-F5344CB8AC3E}">
        <p14:creationId xmlns:p14="http://schemas.microsoft.com/office/powerpoint/2010/main" val="5244169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6080076" y="1247923"/>
            <a:ext cx="2882552" cy="1470025"/>
          </a:xfrm>
        </p:spPr>
        <p:txBody>
          <a:bodyPr/>
          <a:lstStyle/>
          <a:p>
            <a:r>
              <a:rPr lang="en-US" altLang="zh-TW" dirty="0"/>
              <a:t>Semele</a:t>
            </a:r>
            <a:endParaRPr lang="zh-TW" altLang="en-US" dirty="0"/>
          </a:p>
        </p:txBody>
      </p:sp>
      <p:pic>
        <p:nvPicPr>
          <p:cNvPr id="1026" name="Picture 2" descr="http://www.medeaslair.net/images/semele0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7280" y="764704"/>
            <a:ext cx="5616624" cy="390648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Dionysus and Rain Nymphs On Mount Ny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23928" y="3432178"/>
            <a:ext cx="5038700" cy="32158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29968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683568" y="158775"/>
            <a:ext cx="7772400" cy="1470025"/>
          </a:xfrm>
        </p:spPr>
        <p:txBody>
          <a:bodyPr>
            <a:normAutofit/>
          </a:bodyPr>
          <a:lstStyle/>
          <a:p>
            <a:r>
              <a:rPr lang="en-US" altLang="zh-TW" sz="4800" dirty="0"/>
              <a:t>DIONYSUS</a:t>
            </a:r>
            <a:endParaRPr lang="zh-TW" altLang="en-US" sz="4800" dirty="0"/>
          </a:p>
        </p:txBody>
      </p:sp>
      <p:pic>
        <p:nvPicPr>
          <p:cNvPr id="2052" name="Picture 4" descr="「DIONYSUS」的圖片搜尋結果"/>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0889" y="2060848"/>
            <a:ext cx="2983735" cy="4106057"/>
          </a:xfrm>
          <a:prstGeom prst="rect">
            <a:avLst/>
          </a:prstGeom>
          <a:noFill/>
          <a:extLst>
            <a:ext uri="{909E8E84-426E-40DD-AFC4-6F175D3DCCD1}">
              <a14:hiddenFill xmlns:a14="http://schemas.microsoft.com/office/drawing/2010/main">
                <a:solidFill>
                  <a:srgbClr val="FFFFFF"/>
                </a:solidFill>
              </a14:hiddenFill>
            </a:ext>
          </a:extLst>
        </p:spPr>
      </p:pic>
      <p:sp>
        <p:nvSpPr>
          <p:cNvPr id="11" name="副標題 2"/>
          <p:cNvSpPr txBox="1">
            <a:spLocks/>
          </p:cNvSpPr>
          <p:nvPr/>
        </p:nvSpPr>
        <p:spPr>
          <a:xfrm>
            <a:off x="3275856" y="1844824"/>
            <a:ext cx="5544616" cy="4752528"/>
          </a:xfrm>
          <a:prstGeom prst="rect">
            <a:avLst/>
          </a:prstGeom>
        </p:spPr>
        <p:txBody>
          <a:bodyPr vert="horz" lIns="91440" tIns="45720" rIns="91440" bIns="45720" rtlCol="0">
            <a:normAutofit lnSpcReduction="10000"/>
          </a:bodyPr>
          <a:lstStyle>
            <a:lvl1pPr marL="0" indent="0" algn="ctr" defTabSz="914400" rtl="0" eaLnBrk="1" latinLnBrk="0" hangingPunct="1">
              <a:lnSpc>
                <a:spcPct val="120000"/>
              </a:lnSpc>
              <a:spcBef>
                <a:spcPts val="1000"/>
              </a:spcBef>
              <a:buFont typeface="Arial" panose="020B0604020202020204" pitchFamily="34" charset="0"/>
              <a:buNone/>
              <a:defRPr sz="2400" kern="1200">
                <a:solidFill>
                  <a:schemeClr val="tx1"/>
                </a:solidFill>
                <a:effectLst>
                  <a:outerShdw blurRad="50800" dist="38100" dir="2700000" algn="tl" rotWithShape="0">
                    <a:srgbClr val="000000">
                      <a:alpha val="48000"/>
                    </a:srgbClr>
                  </a:outerShdw>
                </a:effectLst>
                <a:latin typeface="+mn-lt"/>
                <a:ea typeface="+mn-ea"/>
                <a:cs typeface="+mn-cs"/>
              </a:defRPr>
            </a:lvl1pPr>
            <a:lvl2pPr marL="457200" indent="0" algn="ctr" defTabSz="914400" rtl="0" eaLnBrk="1" latinLnBrk="0" hangingPunct="1">
              <a:lnSpc>
                <a:spcPct val="120000"/>
              </a:lnSpc>
              <a:spcBef>
                <a:spcPts val="500"/>
              </a:spcBef>
              <a:buFont typeface="Arial" panose="020B0604020202020204" pitchFamily="34" charset="0"/>
              <a:buNone/>
              <a:defRPr sz="2000" kern="1200">
                <a:solidFill>
                  <a:schemeClr val="tx1"/>
                </a:solidFill>
                <a:effectLst>
                  <a:outerShdw blurRad="50800" dist="38100" dir="2700000" algn="tl" rotWithShape="0">
                    <a:srgbClr val="000000">
                      <a:alpha val="48000"/>
                    </a:srgbClr>
                  </a:outerShdw>
                </a:effectLst>
                <a:latin typeface="+mn-lt"/>
                <a:ea typeface="+mn-ea"/>
                <a:cs typeface="+mn-cs"/>
              </a:defRPr>
            </a:lvl2pPr>
            <a:lvl3pPr marL="914400" indent="0" algn="ctr" defTabSz="914400" rtl="0" eaLnBrk="1" latinLnBrk="0" hangingPunct="1">
              <a:lnSpc>
                <a:spcPct val="120000"/>
              </a:lnSpc>
              <a:spcBef>
                <a:spcPts val="500"/>
              </a:spcBef>
              <a:buFont typeface="Arial" panose="020B0604020202020204" pitchFamily="34" charset="0"/>
              <a:buNone/>
              <a:defRPr sz="18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3716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4pPr>
            <a:lvl5pPr marL="18288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2860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7432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2004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6576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9pPr>
          </a:lstStyle>
          <a:p>
            <a:pPr marL="457200" indent="-457200" algn="l">
              <a:buFont typeface="Wingdings" panose="05000000000000000000" pitchFamily="2" charset="2"/>
              <a:buChar char="Ø"/>
            </a:pPr>
            <a:r>
              <a:rPr lang="en-US" altLang="zh-TW" sz="2800" dirty="0"/>
              <a:t>Grown to manhood, Dionysus wandered far to strange places</a:t>
            </a:r>
          </a:p>
          <a:p>
            <a:pPr marL="457200" indent="-457200" algn="l">
              <a:buFont typeface="Wingdings" panose="05000000000000000000" pitchFamily="2" charset="2"/>
              <a:buChar char="Ø"/>
            </a:pPr>
            <a:r>
              <a:rPr lang="en-US" altLang="zh-TW" sz="2800" dirty="0"/>
              <a:t>He taught everywhere they accepted him as a god until he drew near to his own country</a:t>
            </a:r>
          </a:p>
          <a:p>
            <a:pPr marL="914400" lvl="1" indent="-457200" algn="l">
              <a:buFont typeface="Wingdings" panose="05000000000000000000" pitchFamily="2" charset="2"/>
              <a:buChar char="Ø"/>
            </a:pPr>
            <a:r>
              <a:rPr lang="en-US" altLang="zh-TW" sz="2400" dirty="0"/>
              <a:t>the culture of the vine </a:t>
            </a:r>
          </a:p>
          <a:p>
            <a:pPr marL="914400" lvl="1" indent="-457200" algn="l">
              <a:buFont typeface="Wingdings" panose="05000000000000000000" pitchFamily="2" charset="2"/>
              <a:buChar char="Ø"/>
            </a:pPr>
            <a:r>
              <a:rPr lang="en-US" altLang="zh-TW" sz="2400" dirty="0"/>
              <a:t>the mysteries of his worship</a:t>
            </a:r>
          </a:p>
          <a:p>
            <a:pPr marL="457200" indent="-457200" algn="l">
              <a:buFont typeface="Wingdings" panose="05000000000000000000" pitchFamily="2" charset="2"/>
              <a:buChar char="Ø"/>
            </a:pPr>
            <a:endParaRPr lang="en-US" altLang="zh-TW" sz="2800" dirty="0"/>
          </a:p>
        </p:txBody>
      </p:sp>
    </p:spTree>
    <p:extLst>
      <p:ext uri="{BB962C8B-B14F-4D97-AF65-F5344CB8AC3E}">
        <p14:creationId xmlns:p14="http://schemas.microsoft.com/office/powerpoint/2010/main" val="1272786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6" name="標題 5"/>
          <p:cNvSpPr>
            <a:spLocks noGrp="1"/>
          </p:cNvSpPr>
          <p:nvPr>
            <p:ph type="title"/>
          </p:nvPr>
        </p:nvSpPr>
        <p:spPr/>
        <p:txBody>
          <a:bodyPr/>
          <a:lstStyle/>
          <a:p>
            <a:r>
              <a:rPr lang="en-US" altLang="zh-TW" b="1" dirty="0"/>
              <a:t>The Two Great God of the Earth</a:t>
            </a:r>
            <a:endParaRPr lang="zh-TW" altLang="en-US" dirty="0"/>
          </a:p>
        </p:txBody>
      </p:sp>
      <p:pic>
        <p:nvPicPr>
          <p:cNvPr id="4" name="內容版面配置區 3">
            <a:hlinkClick r:id="rId3" action="ppaction://hlinksldjump"/>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1010023" y="1556792"/>
            <a:ext cx="3393819" cy="4968552"/>
          </a:xfrm>
          <a:prstGeom prst="roundRect">
            <a:avLst/>
          </a:prstGeom>
          <a:effectLst>
            <a:glow rad="101600">
              <a:schemeClr val="accent3">
                <a:satMod val="175000"/>
                <a:alpha val="40000"/>
              </a:schemeClr>
            </a:glow>
          </a:effectLst>
        </p:spPr>
      </p:pic>
      <p:pic>
        <p:nvPicPr>
          <p:cNvPr id="5" name="圖片 4"/>
          <p:cNvPicPr>
            <a:picLocks noChangeAspect="1"/>
          </p:cNvPicPr>
          <p:nvPr/>
        </p:nvPicPr>
        <p:blipFill rotWithShape="1">
          <a:blip r:embed="rId5">
            <a:extLst>
              <a:ext uri="{28A0092B-C50C-407E-A947-70E740481C1C}">
                <a14:useLocalDpi xmlns:a14="http://schemas.microsoft.com/office/drawing/2010/main" val="0"/>
              </a:ext>
            </a:extLst>
          </a:blip>
          <a:srcRect b="1433"/>
          <a:stretch/>
        </p:blipFill>
        <p:spPr>
          <a:xfrm>
            <a:off x="4667842" y="1556792"/>
            <a:ext cx="3360542" cy="4968552"/>
          </a:xfrm>
          <a:prstGeom prst="roundRect">
            <a:avLst/>
          </a:prstGeom>
          <a:effectLst>
            <a:glow rad="101600">
              <a:schemeClr val="accent4">
                <a:satMod val="175000"/>
                <a:alpha val="40000"/>
              </a:schemeClr>
            </a:glow>
            <a:outerShdw blurRad="50800" dist="50800" dir="5400000" algn="ctr" rotWithShape="0">
              <a:schemeClr val="accent4">
                <a:lumMod val="40000"/>
                <a:lumOff val="60000"/>
              </a:schemeClr>
            </a:outerShdw>
          </a:effectLst>
        </p:spPr>
      </p:pic>
    </p:spTree>
    <p:extLst>
      <p:ext uri="{BB962C8B-B14F-4D97-AF65-F5344CB8AC3E}">
        <p14:creationId xmlns:p14="http://schemas.microsoft.com/office/powerpoint/2010/main" val="13363800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683568" y="158775"/>
            <a:ext cx="7772400" cy="1470025"/>
          </a:xfrm>
        </p:spPr>
        <p:txBody>
          <a:bodyPr>
            <a:normAutofit fontScale="90000"/>
          </a:bodyPr>
          <a:lstStyle/>
          <a:p>
            <a:r>
              <a:rPr lang="en-US" altLang="zh-TW" dirty="0"/>
              <a:t>Pentheus</a:t>
            </a:r>
            <a:br>
              <a:rPr lang="en-US" altLang="zh-TW" dirty="0"/>
            </a:br>
            <a:r>
              <a:rPr lang="en-US" altLang="zh-TW" dirty="0"/>
              <a:t>(</a:t>
            </a:r>
            <a:r>
              <a:rPr lang="zh-TW" altLang="en-US" dirty="0"/>
              <a:t>彭透斯</a:t>
            </a:r>
            <a:r>
              <a:rPr lang="en-US" altLang="zh-TW" dirty="0"/>
              <a:t>/</a:t>
            </a:r>
            <a:r>
              <a:rPr lang="zh-TW" altLang="en-US" dirty="0"/>
              <a:t>底比斯君主</a:t>
            </a:r>
            <a:r>
              <a:rPr lang="en-US" altLang="zh-TW" dirty="0"/>
              <a:t>)</a:t>
            </a:r>
            <a:endParaRPr lang="zh-TW" altLang="en-US" dirty="0"/>
          </a:p>
        </p:txBody>
      </p:sp>
      <p:sp>
        <p:nvSpPr>
          <p:cNvPr id="3" name="副標題 2"/>
          <p:cNvSpPr>
            <a:spLocks noGrp="1"/>
          </p:cNvSpPr>
          <p:nvPr>
            <p:ph type="subTitle" idx="1"/>
          </p:nvPr>
        </p:nvSpPr>
        <p:spPr>
          <a:xfrm>
            <a:off x="467544" y="5301208"/>
            <a:ext cx="8568952" cy="1440160"/>
          </a:xfrm>
        </p:spPr>
        <p:txBody>
          <a:bodyPr>
            <a:normAutofit fontScale="85000" lnSpcReduction="20000"/>
          </a:bodyPr>
          <a:lstStyle/>
          <a:p>
            <a:pPr marL="457200" indent="-457200" algn="l">
              <a:buFont typeface="Wingdings" panose="05000000000000000000" pitchFamily="2" charset="2"/>
              <a:buChar char="Ø"/>
            </a:pPr>
            <a:r>
              <a:rPr lang="en-US" altLang="zh-TW" sz="2800" dirty="0"/>
              <a:t>The son of Semele’s sister (</a:t>
            </a:r>
            <a:r>
              <a:rPr lang="zh-TW" altLang="en-US" sz="2800" dirty="0"/>
              <a:t>侄子</a:t>
            </a:r>
            <a:r>
              <a:rPr lang="en-US" altLang="zh-TW" sz="2800" dirty="0"/>
              <a:t>)</a:t>
            </a:r>
          </a:p>
          <a:p>
            <a:pPr marL="457200" indent="-457200" algn="l">
              <a:buFont typeface="Wingdings" panose="05000000000000000000" pitchFamily="2" charset="2"/>
              <a:buChar char="Ø"/>
            </a:pPr>
            <a:r>
              <a:rPr lang="en-US" altLang="zh-TW" sz="2800" dirty="0"/>
              <a:t>He was highly disagreed with the wild dancing and the loud joyous singing behavior of these strangers, and to be stopped at once.</a:t>
            </a:r>
          </a:p>
        </p:txBody>
      </p:sp>
      <p:pic>
        <p:nvPicPr>
          <p:cNvPr id="8196" name="Picture 4" descr="「Pentheus」的圖片搜尋結果"/>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b="16627"/>
          <a:stretch/>
        </p:blipFill>
        <p:spPr bwMode="auto">
          <a:xfrm>
            <a:off x="2411760" y="1807491"/>
            <a:ext cx="4491118" cy="33497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3889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標題 2"/>
          <p:cNvSpPr>
            <a:spLocks noGrp="1"/>
          </p:cNvSpPr>
          <p:nvPr>
            <p:ph type="subTitle" idx="1"/>
          </p:nvPr>
        </p:nvSpPr>
        <p:spPr>
          <a:xfrm>
            <a:off x="467544" y="4797152"/>
            <a:ext cx="8352928" cy="1656184"/>
          </a:xfrm>
        </p:spPr>
        <p:txBody>
          <a:bodyPr>
            <a:normAutofit fontScale="92500" lnSpcReduction="10000"/>
          </a:bodyPr>
          <a:lstStyle/>
          <a:p>
            <a:pPr marL="457200" indent="-457200" algn="l">
              <a:buFont typeface="Wingdings" panose="05000000000000000000" pitchFamily="2" charset="2"/>
              <a:buChar char="Ø"/>
            </a:pPr>
            <a:r>
              <a:rPr lang="en-US" altLang="zh-TW" sz="2800" dirty="0">
                <a:solidFill>
                  <a:srgbClr val="7030A0"/>
                </a:solidFill>
              </a:rPr>
              <a:t>He heard a warning: </a:t>
            </a:r>
          </a:p>
          <a:p>
            <a:pPr marL="452438" algn="l"/>
            <a:r>
              <a:rPr lang="en-US" altLang="zh-TW" sz="2800" dirty="0">
                <a:solidFill>
                  <a:srgbClr val="7030A0"/>
                </a:solidFill>
              </a:rPr>
              <a:t>“The man you reject is a new god. He is Semele’s child, whom Zeus rescued. He, with divine Demeter, is greatest upon earth for men.”</a:t>
            </a:r>
          </a:p>
        </p:txBody>
      </p:sp>
      <p:pic>
        <p:nvPicPr>
          <p:cNvPr id="1026" name="Picture 2" descr="Map of Lydia ancient times-en.sv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9672" y="620688"/>
            <a:ext cx="5754216" cy="39847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93388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32040" y="2348880"/>
            <a:ext cx="3779849" cy="426159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4" name="Picture 2" descr="http://www.greekmythology.com/images/mythology/pentheus_578.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520" y="260648"/>
            <a:ext cx="6037938" cy="32403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625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683568" y="158776"/>
            <a:ext cx="7772400" cy="986314"/>
          </a:xfrm>
        </p:spPr>
        <p:txBody>
          <a:bodyPr/>
          <a:lstStyle/>
          <a:p>
            <a:r>
              <a:rPr lang="en-US" altLang="zh-TW" dirty="0">
                <a:solidFill>
                  <a:srgbClr val="7030A0"/>
                </a:solidFill>
              </a:rPr>
              <a:t>Dionysus’s anger</a:t>
            </a:r>
            <a:endParaRPr lang="zh-TW" altLang="en-US" dirty="0">
              <a:solidFill>
                <a:srgbClr val="7030A0"/>
              </a:solidFill>
            </a:endParaRPr>
          </a:p>
        </p:txBody>
      </p:sp>
      <p:sp>
        <p:nvSpPr>
          <p:cNvPr id="3" name="副標題 2"/>
          <p:cNvSpPr>
            <a:spLocks noGrp="1"/>
          </p:cNvSpPr>
          <p:nvPr>
            <p:ph type="subTitle" idx="1"/>
          </p:nvPr>
        </p:nvSpPr>
        <p:spPr>
          <a:xfrm>
            <a:off x="971600" y="4461396"/>
            <a:ext cx="7848872" cy="2232248"/>
          </a:xfrm>
        </p:spPr>
        <p:txBody>
          <a:bodyPr>
            <a:normAutofit fontScale="85000" lnSpcReduction="10000"/>
          </a:bodyPr>
          <a:lstStyle/>
          <a:p>
            <a:pPr marL="457200" indent="-457200" algn="l">
              <a:buFont typeface="Wingdings" panose="05000000000000000000" pitchFamily="2" charset="2"/>
              <a:buChar char="Ø"/>
            </a:pPr>
            <a:r>
              <a:rPr lang="en-US" altLang="zh-TW" sz="2800" dirty="0">
                <a:solidFill>
                  <a:srgbClr val="7030A0"/>
                </a:solidFill>
              </a:rPr>
              <a:t>Dionysus made them all mad. </a:t>
            </a:r>
          </a:p>
          <a:p>
            <a:pPr marL="457200" indent="-457200" algn="l">
              <a:buFont typeface="Wingdings" panose="05000000000000000000" pitchFamily="2" charset="2"/>
              <a:buChar char="Ø"/>
            </a:pPr>
            <a:r>
              <a:rPr lang="en-US" altLang="zh-TW" sz="2800" dirty="0">
                <a:solidFill>
                  <a:srgbClr val="7030A0"/>
                </a:solidFill>
              </a:rPr>
              <a:t>Pentheus finally know that he had fought against a god and must pay with his life. </a:t>
            </a:r>
          </a:p>
          <a:p>
            <a:pPr marL="457200" indent="-457200" algn="l">
              <a:buFont typeface="Wingdings" panose="05000000000000000000" pitchFamily="2" charset="2"/>
              <a:buChar char="Ø"/>
            </a:pPr>
            <a:r>
              <a:rPr lang="en-US" altLang="zh-TW" sz="2800" dirty="0">
                <a:solidFill>
                  <a:srgbClr val="7030A0"/>
                </a:solidFill>
              </a:rPr>
              <a:t>The maidens are all sobered now, the dancing over and the singing and the wild wand-waving.</a:t>
            </a:r>
          </a:p>
        </p:txBody>
      </p:sp>
      <p:pic>
        <p:nvPicPr>
          <p:cNvPr id="4" name="圖片 3"/>
          <p:cNvPicPr/>
          <p:nvPr/>
        </p:nvPicPr>
        <p:blipFill>
          <a:blip r:embed="rId2"/>
          <a:stretch>
            <a:fillRect/>
          </a:stretch>
        </p:blipFill>
        <p:spPr>
          <a:xfrm>
            <a:off x="783796" y="1313138"/>
            <a:ext cx="3896216" cy="2835942"/>
          </a:xfrm>
          <a:prstGeom prst="rect">
            <a:avLst/>
          </a:prstGeom>
        </p:spPr>
      </p:pic>
      <p:pic>
        <p:nvPicPr>
          <p:cNvPr id="4098" name="Picture 2" descr="「Pentheus」的圖片搜尋結果"/>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17740" y="1340768"/>
            <a:ext cx="3602732" cy="31058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22116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683568" y="158775"/>
            <a:ext cx="7772400" cy="1470025"/>
          </a:xfrm>
        </p:spPr>
        <p:txBody>
          <a:bodyPr>
            <a:normAutofit fontScale="90000"/>
          </a:bodyPr>
          <a:lstStyle/>
          <a:p>
            <a:r>
              <a:rPr lang="en-US" altLang="zh-TW" dirty="0"/>
              <a:t>The festival for Dionysus</a:t>
            </a:r>
            <a:endParaRPr lang="zh-TW" altLang="en-US" dirty="0"/>
          </a:p>
        </p:txBody>
      </p:sp>
      <p:sp>
        <p:nvSpPr>
          <p:cNvPr id="3" name="副標題 2"/>
          <p:cNvSpPr>
            <a:spLocks noGrp="1"/>
          </p:cNvSpPr>
          <p:nvPr>
            <p:ph type="subTitle" idx="1"/>
          </p:nvPr>
        </p:nvSpPr>
        <p:spPr>
          <a:xfrm>
            <a:off x="467544" y="5162574"/>
            <a:ext cx="8352928" cy="1584176"/>
          </a:xfrm>
        </p:spPr>
        <p:txBody>
          <a:bodyPr>
            <a:normAutofit fontScale="92500" lnSpcReduction="20000"/>
          </a:bodyPr>
          <a:lstStyle/>
          <a:p>
            <a:pPr marL="457200" indent="-457200" algn="l">
              <a:buFont typeface="Wingdings" panose="05000000000000000000" pitchFamily="2" charset="2"/>
              <a:buChar char="Ø"/>
            </a:pPr>
            <a:r>
              <a:rPr lang="en-US" altLang="zh-TW" sz="2800" dirty="0"/>
              <a:t>The festival for Dionysus was held in the spring </a:t>
            </a:r>
          </a:p>
          <a:p>
            <a:pPr marL="457200" indent="-457200" algn="l">
              <a:buFont typeface="Wingdings" panose="05000000000000000000" pitchFamily="2" charset="2"/>
              <a:buChar char="Ø"/>
            </a:pPr>
            <a:r>
              <a:rPr lang="en-US" altLang="zh-TW" sz="2800" dirty="0"/>
              <a:t>All participants, writers, actors, spectators, were regarded as sacred servants of Dionysus during the festival.</a:t>
            </a:r>
            <a:endParaRPr lang="zh-TW" altLang="en-US" sz="2800" dirty="0"/>
          </a:p>
        </p:txBody>
      </p:sp>
      <p:pic>
        <p:nvPicPr>
          <p:cNvPr id="5122" name="Picture 2" descr="「The festival of Dionysus」的圖片搜尋結果"/>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72614" y="1628800"/>
            <a:ext cx="4542787" cy="33843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1168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683568" y="158775"/>
            <a:ext cx="7772400" cy="1470025"/>
          </a:xfrm>
        </p:spPr>
        <p:txBody>
          <a:bodyPr>
            <a:normAutofit fontScale="90000"/>
          </a:bodyPr>
          <a:lstStyle/>
          <a:p>
            <a:r>
              <a:rPr lang="en-US" altLang="zh-TW" dirty="0"/>
              <a:t>The festival for Dionysus</a:t>
            </a:r>
            <a:endParaRPr lang="zh-TW" altLang="en-US" dirty="0"/>
          </a:p>
        </p:txBody>
      </p:sp>
      <p:sp>
        <p:nvSpPr>
          <p:cNvPr id="3" name="副標題 2"/>
          <p:cNvSpPr>
            <a:spLocks noGrp="1"/>
          </p:cNvSpPr>
          <p:nvPr>
            <p:ph type="subTitle" idx="1"/>
          </p:nvPr>
        </p:nvSpPr>
        <p:spPr>
          <a:xfrm>
            <a:off x="4283968" y="1628800"/>
            <a:ext cx="4536504" cy="4536504"/>
          </a:xfrm>
        </p:spPr>
        <p:txBody>
          <a:bodyPr>
            <a:normAutofit fontScale="92500"/>
          </a:bodyPr>
          <a:lstStyle/>
          <a:p>
            <a:pPr marL="457200" indent="-457200" algn="l">
              <a:buFont typeface="Wingdings" panose="05000000000000000000" pitchFamily="2" charset="2"/>
              <a:buChar char="Ø"/>
            </a:pPr>
            <a:r>
              <a:rPr lang="en-US" altLang="zh-TW" sz="2800" dirty="0"/>
              <a:t>One was rebirth after death</a:t>
            </a:r>
            <a:r>
              <a:rPr lang="zh-TW" altLang="en-US" sz="2800" dirty="0"/>
              <a:t> </a:t>
            </a:r>
            <a:r>
              <a:rPr lang="en-US" altLang="zh-TW" sz="2800" dirty="0"/>
              <a:t>;  </a:t>
            </a:r>
          </a:p>
          <a:p>
            <a:pPr marL="914400" lvl="1" indent="-457200" algn="l">
              <a:buFont typeface="Wingdings" panose="05000000000000000000" pitchFamily="2" charset="2"/>
              <a:buChar char="Ø"/>
            </a:pPr>
            <a:r>
              <a:rPr lang="en-US" altLang="zh-TW" sz="2400" dirty="0"/>
              <a:t>The dismemberment by the Titans and his return to life </a:t>
            </a:r>
          </a:p>
          <a:p>
            <a:pPr marL="914400" lvl="1" indent="-457200" algn="l">
              <a:buFont typeface="Wingdings" panose="05000000000000000000" pitchFamily="2" charset="2"/>
              <a:buChar char="Ø"/>
            </a:pPr>
            <a:r>
              <a:rPr lang="en-US" altLang="zh-TW" sz="2400" dirty="0"/>
              <a:t>Echoed with viticulture, where the vines must be pruned back sharply, and then become dormant in winter for them to bear fruit. (</a:t>
            </a:r>
            <a:r>
              <a:rPr lang="zh-TW" altLang="en-US" sz="2400" dirty="0"/>
              <a:t>葡萄栽培 </a:t>
            </a:r>
            <a:r>
              <a:rPr lang="en-US" altLang="zh-TW" sz="2400" dirty="0"/>
              <a:t>- </a:t>
            </a:r>
            <a:r>
              <a:rPr lang="zh-TW" altLang="en-US" sz="2400" dirty="0"/>
              <a:t>修剪</a:t>
            </a:r>
            <a:r>
              <a:rPr lang="en-US" altLang="zh-TW" sz="2400" dirty="0"/>
              <a:t>&gt;</a:t>
            </a:r>
            <a:r>
              <a:rPr lang="zh-TW" altLang="en-US" sz="2400" dirty="0"/>
              <a:t>沉澱</a:t>
            </a:r>
            <a:r>
              <a:rPr lang="en-US" altLang="zh-TW" sz="2400" dirty="0"/>
              <a:t>&gt;</a:t>
            </a:r>
            <a:r>
              <a:rPr lang="zh-TW" altLang="en-US" sz="2400" dirty="0"/>
              <a:t>結果</a:t>
            </a:r>
            <a:r>
              <a:rPr lang="en-US" altLang="zh-TW" sz="2400" dirty="0"/>
              <a:t>)</a:t>
            </a:r>
          </a:p>
        </p:txBody>
      </p:sp>
      <p:pic>
        <p:nvPicPr>
          <p:cNvPr id="8194" name="Picture 2" descr="http://images.517best.com/UploadFiles/images/s/20130319/-136254136520130319114858687445287.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2708920"/>
            <a:ext cx="4032448" cy="32152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1042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683568" y="158775"/>
            <a:ext cx="7772400" cy="1109985"/>
          </a:xfrm>
        </p:spPr>
        <p:txBody>
          <a:bodyPr/>
          <a:lstStyle/>
          <a:p>
            <a:r>
              <a:rPr lang="en-US" altLang="zh-TW" dirty="0"/>
              <a:t>The God of Wine</a:t>
            </a:r>
            <a:endParaRPr lang="zh-TW" altLang="en-US" dirty="0"/>
          </a:p>
        </p:txBody>
      </p:sp>
      <p:sp>
        <p:nvSpPr>
          <p:cNvPr id="3" name="副標題 2"/>
          <p:cNvSpPr>
            <a:spLocks noGrp="1"/>
          </p:cNvSpPr>
          <p:nvPr>
            <p:ph type="subTitle" idx="1"/>
          </p:nvPr>
        </p:nvSpPr>
        <p:spPr>
          <a:xfrm>
            <a:off x="323528" y="4653136"/>
            <a:ext cx="8132440" cy="1728192"/>
          </a:xfrm>
        </p:spPr>
        <p:txBody>
          <a:bodyPr>
            <a:normAutofit fontScale="92500" lnSpcReduction="10000"/>
          </a:bodyPr>
          <a:lstStyle/>
          <a:p>
            <a:pPr marL="457200" indent="-457200" algn="l">
              <a:buFont typeface="Wingdings" panose="05000000000000000000" pitchFamily="2" charset="2"/>
              <a:buChar char="Ø"/>
            </a:pPr>
            <a:r>
              <a:rPr lang="en-US" altLang="zh-TW" sz="2800" dirty="0"/>
              <a:t>The worship of Dionysus was centered in these two ideas </a:t>
            </a:r>
          </a:p>
          <a:p>
            <a:pPr marL="914400" lvl="1" indent="-457200" algn="l">
              <a:buFont typeface="Wingdings" panose="05000000000000000000" pitchFamily="2" charset="2"/>
              <a:buChar char="Ø"/>
            </a:pPr>
            <a:r>
              <a:rPr lang="en-US" altLang="zh-TW" sz="2400" dirty="0"/>
              <a:t>Freedom , Ecstatic joy </a:t>
            </a:r>
          </a:p>
          <a:p>
            <a:pPr marL="914400" lvl="1" indent="-457200" algn="l">
              <a:buFont typeface="Wingdings" panose="05000000000000000000" pitchFamily="2" charset="2"/>
              <a:buChar char="Ø"/>
            </a:pPr>
            <a:r>
              <a:rPr lang="en-US" altLang="zh-TW" sz="2400" dirty="0">
                <a:solidFill>
                  <a:srgbClr val="7030A0"/>
                </a:solidFill>
              </a:rPr>
              <a:t>Savage brutality</a:t>
            </a:r>
          </a:p>
        </p:txBody>
      </p:sp>
      <p:pic>
        <p:nvPicPr>
          <p:cNvPr id="6146" name="Picture 2" descr="「The God of Wine dionysus」的圖片搜尋結果"/>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60426" y="1315420"/>
            <a:ext cx="6418684" cy="33377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5707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1187624" y="158775"/>
            <a:ext cx="7268344" cy="1470025"/>
          </a:xfrm>
        </p:spPr>
        <p:txBody>
          <a:bodyPr/>
          <a:lstStyle/>
          <a:p>
            <a:r>
              <a:rPr lang="en-US" altLang="zh-TW" dirty="0"/>
              <a:t>Conclusion</a:t>
            </a:r>
            <a:endParaRPr lang="zh-TW" altLang="en-US" dirty="0"/>
          </a:p>
        </p:txBody>
      </p:sp>
      <p:sp>
        <p:nvSpPr>
          <p:cNvPr id="3" name="副標題 2"/>
          <p:cNvSpPr>
            <a:spLocks noGrp="1"/>
          </p:cNvSpPr>
          <p:nvPr>
            <p:ph type="subTitle" idx="1"/>
          </p:nvPr>
        </p:nvSpPr>
        <p:spPr>
          <a:xfrm>
            <a:off x="1187624" y="1861861"/>
            <a:ext cx="4032448" cy="4536504"/>
          </a:xfrm>
        </p:spPr>
        <p:txBody>
          <a:bodyPr>
            <a:normAutofit/>
          </a:bodyPr>
          <a:lstStyle/>
          <a:p>
            <a:pPr marL="457200" indent="-457200" algn="l">
              <a:buFont typeface="Wingdings" panose="05000000000000000000" pitchFamily="2" charset="2"/>
              <a:buChar char="Ø"/>
            </a:pPr>
            <a:r>
              <a:rPr lang="en-US" altLang="zh-TW" sz="2800" dirty="0"/>
              <a:t>Dionysus was so different because of this double nature of wine and so of the god of wine. </a:t>
            </a:r>
          </a:p>
          <a:p>
            <a:pPr marL="457200" indent="-457200" algn="l">
              <a:buFont typeface="Wingdings" panose="05000000000000000000" pitchFamily="2" charset="2"/>
              <a:buChar char="Ø"/>
            </a:pPr>
            <a:r>
              <a:rPr lang="en-US" altLang="zh-TW" sz="2800" dirty="0"/>
              <a:t>He was man’s benefactor and he was </a:t>
            </a:r>
            <a:r>
              <a:rPr lang="en-US" altLang="zh-TW" sz="2800" dirty="0">
                <a:solidFill>
                  <a:srgbClr val="7030A0"/>
                </a:solidFill>
              </a:rPr>
              <a:t>man’s destroyer</a:t>
            </a:r>
            <a:r>
              <a:rPr lang="en-US" altLang="zh-TW" sz="2800" dirty="0"/>
              <a:t>.</a:t>
            </a:r>
            <a:endParaRPr lang="zh-TW" altLang="en-US" sz="2800" dirty="0"/>
          </a:p>
        </p:txBody>
      </p:sp>
      <p:pic>
        <p:nvPicPr>
          <p:cNvPr id="7170" name="Picture 2" descr="相關圖片"/>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64088" y="1861861"/>
            <a:ext cx="3312368" cy="44406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438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sz="4800" dirty="0"/>
              <a:t>Reference</a:t>
            </a:r>
            <a:endParaRPr lang="zh-TW" altLang="en-US" sz="4800" dirty="0"/>
          </a:p>
        </p:txBody>
      </p:sp>
      <p:sp>
        <p:nvSpPr>
          <p:cNvPr id="3" name="內容版面配置區 2"/>
          <p:cNvSpPr>
            <a:spLocks noGrp="1"/>
          </p:cNvSpPr>
          <p:nvPr>
            <p:ph idx="1"/>
          </p:nvPr>
        </p:nvSpPr>
        <p:spPr/>
        <p:txBody>
          <a:bodyPr>
            <a:normAutofit/>
          </a:bodyPr>
          <a:lstStyle/>
          <a:p>
            <a:r>
              <a:rPr lang="zh-TW" altLang="en-US" sz="3600" b="1" dirty="0">
                <a:ea typeface="標楷體" pitchFamily="65" charset="-120"/>
              </a:rPr>
              <a:t>希臘神話中的植物世界</a:t>
            </a:r>
            <a:endParaRPr lang="en-US" altLang="zh-TW" sz="3600" b="1" dirty="0">
              <a:ea typeface="標楷體" pitchFamily="65" charset="-120"/>
            </a:endParaRPr>
          </a:p>
          <a:p>
            <a:r>
              <a:rPr lang="zh-TW" altLang="en-US" sz="3600" b="1" dirty="0">
                <a:ea typeface="標楷體" pitchFamily="65" charset="-120"/>
              </a:rPr>
              <a:t>塞斯摩弗洛斯節 </a:t>
            </a:r>
            <a:r>
              <a:rPr lang="en-US" altLang="zh-TW" sz="3600" b="1" dirty="0">
                <a:ea typeface="標楷體" pitchFamily="65" charset="-120"/>
              </a:rPr>
              <a:t>Thesmophoria</a:t>
            </a:r>
          </a:p>
          <a:p>
            <a:r>
              <a:rPr lang="en-US" altLang="zh-TW" sz="3600" dirty="0"/>
              <a:t>Symbolic Minimalist Illustrations Of The Twelve Olympians</a:t>
            </a:r>
          </a:p>
          <a:p>
            <a:r>
              <a:rPr lang="en-US" altLang="zh-TW" sz="3600" dirty="0"/>
              <a:t>Wikipedia</a:t>
            </a:r>
            <a:br>
              <a:rPr lang="en-US" altLang="zh-TW" sz="3600" dirty="0"/>
            </a:br>
            <a:endParaRPr lang="en-US" altLang="zh-TW" sz="3600" b="1" dirty="0">
              <a:ea typeface="標楷體" pitchFamily="65" charset="-120"/>
            </a:endParaRPr>
          </a:p>
          <a:p>
            <a:endParaRPr lang="zh-TW" altLang="en-US" sz="3600" dirty="0">
              <a:ea typeface="標楷體" pitchFamily="65" charset="-120"/>
            </a:endParaRPr>
          </a:p>
        </p:txBody>
      </p:sp>
    </p:spTree>
    <p:extLst>
      <p:ext uri="{BB962C8B-B14F-4D97-AF65-F5344CB8AC3E}">
        <p14:creationId xmlns:p14="http://schemas.microsoft.com/office/powerpoint/2010/main" val="1239465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2000"/>
            <a:lum/>
          </a:blip>
          <a:srcRect/>
          <a:stretch>
            <a:fillRect/>
          </a:stretch>
        </a:blipFill>
        <a:effectLst/>
      </p:bgPr>
    </p:bg>
    <p:spTree>
      <p:nvGrpSpPr>
        <p:cNvPr id="1" name=""/>
        <p:cNvGrpSpPr/>
        <p:nvPr/>
      </p:nvGrpSpPr>
      <p:grpSpPr>
        <a:xfrm>
          <a:off x="0" y="0"/>
          <a:ext cx="0" cy="0"/>
          <a:chOff x="0" y="0"/>
          <a:chExt cx="0" cy="0"/>
        </a:xfrm>
      </p:grpSpPr>
      <p:sp>
        <p:nvSpPr>
          <p:cNvPr id="3" name="內容版面配置區 2"/>
          <p:cNvSpPr>
            <a:spLocks noGrp="1"/>
          </p:cNvSpPr>
          <p:nvPr>
            <p:ph idx="4294967295"/>
          </p:nvPr>
        </p:nvSpPr>
        <p:spPr>
          <a:xfrm>
            <a:off x="518864" y="2838636"/>
            <a:ext cx="8229600" cy="1180728"/>
          </a:xfrm>
        </p:spPr>
        <p:txBody>
          <a:bodyPr>
            <a:norm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marL="0" indent="0" algn="ctr">
              <a:buNone/>
            </a:pPr>
            <a:r>
              <a:rPr lang="en-US" altLang="zh-TW" sz="6000"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Thanks for listening!</a:t>
            </a:r>
            <a:endParaRPr lang="zh-TW" altLang="en-US" sz="6000"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endParaRPr>
          </a:p>
        </p:txBody>
      </p:sp>
    </p:spTree>
    <p:extLst>
      <p:ext uri="{BB962C8B-B14F-4D97-AF65-F5344CB8AC3E}">
        <p14:creationId xmlns:p14="http://schemas.microsoft.com/office/powerpoint/2010/main" val="1664959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圖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7097" y="512676"/>
            <a:ext cx="7776864" cy="5832648"/>
          </a:xfrm>
          <a:prstGeom prst="rect">
            <a:avLst/>
          </a:prstGeom>
        </p:spPr>
      </p:pic>
      <p:sp>
        <p:nvSpPr>
          <p:cNvPr id="7" name="橢圓 6"/>
          <p:cNvSpPr/>
          <p:nvPr/>
        </p:nvSpPr>
        <p:spPr>
          <a:xfrm>
            <a:off x="899592" y="2348880"/>
            <a:ext cx="1410342" cy="1296144"/>
          </a:xfrm>
          <a:prstGeom prst="ellipse">
            <a:avLst/>
          </a:prstGeom>
          <a:solidFill>
            <a:srgbClr val="92D050">
              <a:alpha val="40000"/>
            </a:srgbClr>
          </a:solidFill>
        </p:spPr>
        <p:style>
          <a:lnRef idx="3">
            <a:schemeClr val="lt1"/>
          </a:lnRef>
          <a:fillRef idx="1">
            <a:schemeClr val="accent6"/>
          </a:fillRef>
          <a:effectRef idx="1">
            <a:schemeClr val="accent6"/>
          </a:effectRef>
          <a:fontRef idx="minor">
            <a:schemeClr val="lt1"/>
          </a:fontRef>
        </p:style>
        <p:txBody>
          <a:bodyPr rtlCol="0" anchor="ctr"/>
          <a:lstStyle/>
          <a:p>
            <a:pPr algn="ctr"/>
            <a:endParaRPr lang="zh-TW" altLang="en-US"/>
          </a:p>
        </p:txBody>
      </p:sp>
      <p:sp>
        <p:nvSpPr>
          <p:cNvPr id="8" name="圓角矩形 7"/>
          <p:cNvSpPr/>
          <p:nvPr/>
        </p:nvSpPr>
        <p:spPr>
          <a:xfrm>
            <a:off x="713386" y="4005064"/>
            <a:ext cx="1554358" cy="432048"/>
          </a:xfrm>
          <a:prstGeom prst="roundRect">
            <a:avLst/>
          </a:prstGeom>
          <a:solidFill>
            <a:schemeClr val="accent6">
              <a:lumMod val="60000"/>
              <a:lumOff val="40000"/>
              <a:alpha val="40000"/>
            </a:schemeClr>
          </a:solidFill>
        </p:spPr>
        <p:style>
          <a:lnRef idx="3">
            <a:schemeClr val="lt1"/>
          </a:lnRef>
          <a:fillRef idx="1">
            <a:schemeClr val="accent6"/>
          </a:fillRef>
          <a:effectRef idx="1">
            <a:schemeClr val="accent6"/>
          </a:effectRef>
          <a:fontRef idx="minor">
            <a:schemeClr val="lt1"/>
          </a:fontRef>
        </p:style>
        <p:txBody>
          <a:bodyPr rtlCol="0" anchor="ctr"/>
          <a:lstStyle/>
          <a:p>
            <a:pPr algn="ctr"/>
            <a:endParaRPr lang="zh-TW" altLang="en-US"/>
          </a:p>
        </p:txBody>
      </p:sp>
      <p:sp>
        <p:nvSpPr>
          <p:cNvPr id="9" name="橢圓 8"/>
          <p:cNvSpPr/>
          <p:nvPr/>
        </p:nvSpPr>
        <p:spPr>
          <a:xfrm>
            <a:off x="3635896" y="4509120"/>
            <a:ext cx="1440160" cy="1368152"/>
          </a:xfrm>
          <a:prstGeom prst="ellipse">
            <a:avLst/>
          </a:prstGeom>
          <a:solidFill>
            <a:srgbClr val="7030A0">
              <a:alpha val="30000"/>
            </a:srgbClr>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851018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1000"/>
                                        <p:tgtEl>
                                          <p:spTgt spid="9"/>
                                        </p:tgtEl>
                                      </p:cBhvr>
                                    </p:animEffect>
                                    <p:anim calcmode="lin" valueType="num">
                                      <p:cBhvr>
                                        <p:cTn id="11" dur="1000" fill="hold"/>
                                        <p:tgtEl>
                                          <p:spTgt spid="9"/>
                                        </p:tgtEl>
                                        <p:attrNameLst>
                                          <p:attrName>ppt_x</p:attrName>
                                        </p:attrNameLst>
                                      </p:cBhvr>
                                      <p:tavLst>
                                        <p:tav tm="0">
                                          <p:val>
                                            <p:strVal val="#ppt_x"/>
                                          </p:val>
                                        </p:tav>
                                        <p:tav tm="100000">
                                          <p:val>
                                            <p:strVal val="#ppt_x"/>
                                          </p:val>
                                        </p:tav>
                                      </p:tavLst>
                                    </p:anim>
                                    <p:anim calcmode="lin" valueType="num">
                                      <p:cBhvr>
                                        <p:cTn id="12"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a:xfrm>
            <a:off x="457200" y="-27384"/>
            <a:ext cx="8229600" cy="1143000"/>
          </a:xfrm>
        </p:spPr>
        <p:txBody>
          <a:bodyPr>
            <a:normAutofit/>
          </a:bodyPr>
          <a:lstStyle/>
          <a:p>
            <a:r>
              <a:rPr lang="en-US" altLang="zh-TW" dirty="0"/>
              <a:t>Demeter (Ceres)</a:t>
            </a:r>
            <a:endParaRPr lang="zh-TW" altLang="en-US" dirty="0"/>
          </a:p>
        </p:txBody>
      </p:sp>
      <p:pic>
        <p:nvPicPr>
          <p:cNvPr id="4" name="內容版面配置區 3"/>
          <p:cNvPicPr>
            <a:picLocks noGrp="1" noChangeAspect="1"/>
          </p:cNvPicPr>
          <p:nvPr>
            <p:ph idx="1"/>
          </p:nvPr>
        </p:nvPicPr>
        <p:blipFill rotWithShape="1">
          <a:blip r:embed="rId4">
            <a:extLst>
              <a:ext uri="{28A0092B-C50C-407E-A947-70E740481C1C}">
                <a14:useLocalDpi xmlns:a14="http://schemas.microsoft.com/office/drawing/2010/main" val="0"/>
              </a:ext>
            </a:extLst>
          </a:blip>
          <a:srcRect t="1644"/>
          <a:stretch/>
        </p:blipFill>
        <p:spPr>
          <a:xfrm>
            <a:off x="467544" y="1786126"/>
            <a:ext cx="2520280" cy="4568375"/>
          </a:xfrm>
        </p:spPr>
      </p:pic>
      <p:sp>
        <p:nvSpPr>
          <p:cNvPr id="7" name="橢圓 6"/>
          <p:cNvSpPr/>
          <p:nvPr/>
        </p:nvSpPr>
        <p:spPr>
          <a:xfrm>
            <a:off x="1043608" y="2996952"/>
            <a:ext cx="1944216" cy="194421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文字方塊 10"/>
          <p:cNvSpPr txBox="1"/>
          <p:nvPr/>
        </p:nvSpPr>
        <p:spPr>
          <a:xfrm>
            <a:off x="1123275" y="5085184"/>
            <a:ext cx="1864549" cy="646331"/>
          </a:xfrm>
          <a:prstGeom prst="rect">
            <a:avLst/>
          </a:prstGeom>
          <a:solidFill>
            <a:schemeClr val="accent2">
              <a:lumMod val="20000"/>
              <a:lumOff val="80000"/>
            </a:schemeClr>
          </a:solidFill>
          <a:ln>
            <a:solidFill>
              <a:schemeClr val="accent2">
                <a:lumMod val="60000"/>
                <a:lumOff val="40000"/>
              </a:schemeClr>
            </a:solidFill>
          </a:ln>
        </p:spPr>
        <p:txBody>
          <a:bodyPr wrap="none" rtlCol="0">
            <a:spAutoFit/>
          </a:bodyPr>
          <a:lstStyle/>
          <a:p>
            <a:r>
              <a:rPr lang="zh-TW" altLang="en-US" dirty="0">
                <a:solidFill>
                  <a:srgbClr val="FF0000"/>
                </a:solidFill>
                <a:latin typeface="標楷體" pitchFamily="65" charset="-120"/>
                <a:ea typeface="標楷體" pitchFamily="65" charset="-120"/>
              </a:rPr>
              <a:t>穀類</a:t>
            </a:r>
          </a:p>
          <a:p>
            <a:r>
              <a:rPr lang="en-US" altLang="zh-TW" dirty="0">
                <a:solidFill>
                  <a:srgbClr val="FF0000"/>
                </a:solidFill>
              </a:rPr>
              <a:t>cereal, grain, corn</a:t>
            </a:r>
            <a:endParaRPr lang="zh-TW" altLang="en-US" dirty="0">
              <a:solidFill>
                <a:srgbClr val="FF0000"/>
              </a:solidFill>
            </a:endParaRPr>
          </a:p>
        </p:txBody>
      </p:sp>
      <p:pic>
        <p:nvPicPr>
          <p:cNvPr id="3" name="圖片 2"/>
          <p:cNvPicPr>
            <a:picLocks noChangeAspect="1"/>
          </p:cNvPicPr>
          <p:nvPr/>
        </p:nvPicPr>
        <p:blipFill rotWithShape="1">
          <a:blip r:embed="rId5">
            <a:extLst>
              <a:ext uri="{28A0092B-C50C-407E-A947-70E740481C1C}">
                <a14:useLocalDpi xmlns:a14="http://schemas.microsoft.com/office/drawing/2010/main" val="0"/>
              </a:ext>
            </a:extLst>
          </a:blip>
          <a:srcRect b="3031"/>
          <a:stretch/>
        </p:blipFill>
        <p:spPr>
          <a:xfrm>
            <a:off x="3059832" y="1772816"/>
            <a:ext cx="2489840" cy="4581685"/>
          </a:xfrm>
          <a:prstGeom prst="rect">
            <a:avLst/>
          </a:prstGeom>
        </p:spPr>
      </p:pic>
      <p:pic>
        <p:nvPicPr>
          <p:cNvPr id="5" name="圖片 4"/>
          <p:cNvPicPr>
            <a:picLocks noChangeAspect="1"/>
          </p:cNvPicPr>
          <p:nvPr/>
        </p:nvPicPr>
        <p:blipFill rotWithShape="1">
          <a:blip r:embed="rId6" cstate="print">
            <a:extLst>
              <a:ext uri="{28A0092B-C50C-407E-A947-70E740481C1C}">
                <a14:useLocalDpi xmlns:a14="http://schemas.microsoft.com/office/drawing/2010/main" val="0"/>
              </a:ext>
            </a:extLst>
          </a:blip>
          <a:srcRect l="11860" t="12020" r="4588"/>
          <a:stretch/>
        </p:blipFill>
        <p:spPr>
          <a:xfrm>
            <a:off x="5652120" y="1772816"/>
            <a:ext cx="3148314" cy="4581685"/>
          </a:xfrm>
          <a:prstGeom prst="rect">
            <a:avLst/>
          </a:prstGeom>
        </p:spPr>
      </p:pic>
      <p:sp>
        <p:nvSpPr>
          <p:cNvPr id="6" name="文字方塊 5"/>
          <p:cNvSpPr txBox="1"/>
          <p:nvPr/>
        </p:nvSpPr>
        <p:spPr>
          <a:xfrm>
            <a:off x="827584" y="1095127"/>
            <a:ext cx="5685082" cy="461665"/>
          </a:xfrm>
          <a:prstGeom prst="rect">
            <a:avLst/>
          </a:prstGeom>
          <a:noFill/>
        </p:spPr>
        <p:txBody>
          <a:bodyPr wrap="none" rtlCol="0">
            <a:spAutoFit/>
          </a:bodyPr>
          <a:lstStyle/>
          <a:p>
            <a:r>
              <a:rPr lang="en-US" altLang="zh-TW" sz="2400" dirty="0"/>
              <a:t>Goddess of the corn, harvest and agriculture</a:t>
            </a:r>
            <a:endParaRPr lang="zh-TW" altLang="en-US" sz="2400" dirty="0"/>
          </a:p>
        </p:txBody>
      </p:sp>
    </p:spTree>
    <p:extLst>
      <p:ext uri="{BB962C8B-B14F-4D97-AF65-F5344CB8AC3E}">
        <p14:creationId xmlns:p14="http://schemas.microsoft.com/office/powerpoint/2010/main" val="541123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2" presetClass="entr" presetSubtype="4"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ppt_x"/>
                                          </p:val>
                                        </p:tav>
                                        <p:tav tm="100000">
                                          <p:val>
                                            <p:strVal val="#ppt_x"/>
                                          </p:val>
                                        </p:tav>
                                      </p:tavLst>
                                    </p:anim>
                                    <p:anim calcmode="lin" valueType="num">
                                      <p:cBhvr additive="base">
                                        <p:cTn id="1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a:xfrm>
            <a:off x="457200" y="-27384"/>
            <a:ext cx="8229600" cy="1143000"/>
          </a:xfrm>
        </p:spPr>
        <p:txBody>
          <a:bodyPr>
            <a:normAutofit/>
          </a:bodyPr>
          <a:lstStyle/>
          <a:p>
            <a:r>
              <a:rPr lang="en-US" altLang="zh-TW" sz="4800" dirty="0"/>
              <a:t>Persephone (</a:t>
            </a:r>
            <a:r>
              <a:rPr lang="en-US" altLang="zh-TW" sz="4800" dirty="0" err="1"/>
              <a:t>Kore</a:t>
            </a:r>
            <a:r>
              <a:rPr lang="en-US" altLang="zh-TW" sz="4800" dirty="0"/>
              <a:t>)</a:t>
            </a:r>
            <a:endParaRPr lang="zh-TW" altLang="en-US" sz="4800" dirty="0"/>
          </a:p>
        </p:txBody>
      </p:sp>
      <p:pic>
        <p:nvPicPr>
          <p:cNvPr id="6" name="圖片 5"/>
          <p:cNvPicPr>
            <a:picLocks noChangeAspect="1"/>
          </p:cNvPicPr>
          <p:nvPr/>
        </p:nvPicPr>
        <p:blipFill rotWithShape="1">
          <a:blip r:embed="rId4" cstate="print">
            <a:extLst>
              <a:ext uri="{28A0092B-C50C-407E-A947-70E740481C1C}">
                <a14:useLocalDpi xmlns:a14="http://schemas.microsoft.com/office/drawing/2010/main" val="0"/>
              </a:ext>
            </a:extLst>
          </a:blip>
          <a:srcRect t="1639" r="17035"/>
          <a:stretch/>
        </p:blipFill>
        <p:spPr>
          <a:xfrm>
            <a:off x="5902221" y="2132856"/>
            <a:ext cx="2270179" cy="4320480"/>
          </a:xfrm>
          <a:prstGeom prst="rect">
            <a:avLst/>
          </a:prstGeom>
          <a:ln>
            <a:solidFill>
              <a:schemeClr val="accent1">
                <a:lumMod val="60000"/>
                <a:lumOff val="40000"/>
              </a:schemeClr>
            </a:solidFill>
          </a:ln>
        </p:spPr>
      </p:pic>
      <p:sp>
        <p:nvSpPr>
          <p:cNvPr id="7" name="橢圓 6"/>
          <p:cNvSpPr/>
          <p:nvPr/>
        </p:nvSpPr>
        <p:spPr>
          <a:xfrm>
            <a:off x="5894513" y="2155423"/>
            <a:ext cx="765719" cy="74404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橢圓 7"/>
          <p:cNvSpPr/>
          <p:nvPr/>
        </p:nvSpPr>
        <p:spPr>
          <a:xfrm>
            <a:off x="7357492" y="3351939"/>
            <a:ext cx="958924" cy="89171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文字方塊 8"/>
          <p:cNvSpPr txBox="1"/>
          <p:nvPr/>
        </p:nvSpPr>
        <p:spPr>
          <a:xfrm>
            <a:off x="7596336" y="2155423"/>
            <a:ext cx="1443280" cy="646331"/>
          </a:xfrm>
          <a:prstGeom prst="rect">
            <a:avLst/>
          </a:prstGeom>
          <a:solidFill>
            <a:schemeClr val="accent2">
              <a:lumMod val="20000"/>
              <a:lumOff val="80000"/>
            </a:schemeClr>
          </a:solidFill>
          <a:ln>
            <a:solidFill>
              <a:schemeClr val="accent2">
                <a:lumMod val="60000"/>
                <a:lumOff val="40000"/>
              </a:schemeClr>
            </a:solidFill>
          </a:ln>
        </p:spPr>
        <p:txBody>
          <a:bodyPr wrap="none" rtlCol="0">
            <a:spAutoFit/>
          </a:bodyPr>
          <a:lstStyle/>
          <a:p>
            <a:r>
              <a:rPr lang="zh-TW" altLang="en-US" dirty="0">
                <a:solidFill>
                  <a:srgbClr val="FF0000"/>
                </a:solidFill>
                <a:latin typeface="標楷體" pitchFamily="65" charset="-120"/>
                <a:ea typeface="標楷體" pitchFamily="65" charset="-120"/>
              </a:rPr>
              <a:t>石榴</a:t>
            </a:r>
            <a:br>
              <a:rPr lang="en-US" altLang="zh-TW" dirty="0">
                <a:solidFill>
                  <a:srgbClr val="FF0000"/>
                </a:solidFill>
                <a:latin typeface="標楷體" pitchFamily="65" charset="-120"/>
                <a:ea typeface="標楷體" pitchFamily="65" charset="-120"/>
              </a:rPr>
            </a:br>
            <a:r>
              <a:rPr lang="en-US" altLang="zh-TW" dirty="0">
                <a:solidFill>
                  <a:srgbClr val="FF0000"/>
                </a:solidFill>
              </a:rPr>
              <a:t>pomegranate</a:t>
            </a:r>
            <a:endParaRPr lang="zh-TW" altLang="en-US" dirty="0">
              <a:solidFill>
                <a:srgbClr val="FF0000"/>
              </a:solidFill>
              <a:latin typeface="標楷體" pitchFamily="65" charset="-120"/>
              <a:ea typeface="標楷體" pitchFamily="65" charset="-120"/>
            </a:endParaRPr>
          </a:p>
        </p:txBody>
      </p:sp>
      <p:sp>
        <p:nvSpPr>
          <p:cNvPr id="10" name="文字方塊 9"/>
          <p:cNvSpPr txBox="1"/>
          <p:nvPr/>
        </p:nvSpPr>
        <p:spPr>
          <a:xfrm>
            <a:off x="7605299" y="2860325"/>
            <a:ext cx="1434317" cy="369332"/>
          </a:xfrm>
          <a:prstGeom prst="rect">
            <a:avLst/>
          </a:prstGeom>
          <a:solidFill>
            <a:schemeClr val="accent2">
              <a:lumMod val="20000"/>
              <a:lumOff val="80000"/>
            </a:schemeClr>
          </a:solidFill>
          <a:ln>
            <a:solidFill>
              <a:schemeClr val="accent2">
                <a:lumMod val="60000"/>
                <a:lumOff val="40000"/>
              </a:schemeClr>
            </a:solidFill>
          </a:ln>
        </p:spPr>
        <p:txBody>
          <a:bodyPr wrap="square" rtlCol="0">
            <a:spAutoFit/>
          </a:bodyPr>
          <a:lstStyle/>
          <a:p>
            <a:r>
              <a:rPr lang="zh-TW" altLang="en-US" dirty="0">
                <a:solidFill>
                  <a:srgbClr val="FF0000"/>
                </a:solidFill>
                <a:latin typeface="標楷體" pitchFamily="65" charset="-120"/>
                <a:ea typeface="標楷體" pitchFamily="65" charset="-120"/>
              </a:rPr>
              <a:t>火炬 </a:t>
            </a:r>
            <a:r>
              <a:rPr lang="en-US" altLang="zh-TW" dirty="0">
                <a:solidFill>
                  <a:srgbClr val="FF0000"/>
                </a:solidFill>
              </a:rPr>
              <a:t>torch</a:t>
            </a:r>
            <a:endParaRPr lang="zh-TW" altLang="en-US" dirty="0">
              <a:solidFill>
                <a:srgbClr val="FF0000"/>
              </a:solidFill>
              <a:latin typeface="標楷體" pitchFamily="65" charset="-120"/>
              <a:ea typeface="標楷體" pitchFamily="65" charset="-120"/>
            </a:endParaRPr>
          </a:p>
        </p:txBody>
      </p:sp>
      <p:pic>
        <p:nvPicPr>
          <p:cNvPr id="11" name="圖片 10"/>
          <p:cNvPicPr>
            <a:picLocks noChangeAspect="1"/>
          </p:cNvPicPr>
          <p:nvPr/>
        </p:nvPicPr>
        <p:blipFill rotWithShape="1">
          <a:blip r:embed="rId5" cstate="print">
            <a:extLst>
              <a:ext uri="{28A0092B-C50C-407E-A947-70E740481C1C}">
                <a14:useLocalDpi xmlns:a14="http://schemas.microsoft.com/office/drawing/2010/main" val="0"/>
              </a:ext>
            </a:extLst>
          </a:blip>
          <a:srcRect b="8995"/>
          <a:stretch/>
        </p:blipFill>
        <p:spPr>
          <a:xfrm>
            <a:off x="6613736" y="4809441"/>
            <a:ext cx="1941576" cy="1661532"/>
          </a:xfrm>
          <a:prstGeom prst="rect">
            <a:avLst/>
          </a:prstGeom>
        </p:spPr>
      </p:pic>
      <p:pic>
        <p:nvPicPr>
          <p:cNvPr id="12" name="圖片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938636" y="2155423"/>
            <a:ext cx="2857500" cy="4320480"/>
          </a:xfrm>
          <a:prstGeom prst="rect">
            <a:avLst/>
          </a:prstGeom>
          <a:ln>
            <a:solidFill>
              <a:schemeClr val="accent1">
                <a:lumMod val="60000"/>
                <a:lumOff val="40000"/>
              </a:schemeClr>
            </a:solidFill>
          </a:ln>
        </p:spPr>
      </p:pic>
      <p:sp>
        <p:nvSpPr>
          <p:cNvPr id="13" name="橢圓 12"/>
          <p:cNvSpPr/>
          <p:nvPr/>
        </p:nvSpPr>
        <p:spPr>
          <a:xfrm>
            <a:off x="2843808" y="4747711"/>
            <a:ext cx="1656184" cy="165618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3" name="圖片 2"/>
          <p:cNvPicPr>
            <a:picLocks noChangeAspect="1"/>
          </p:cNvPicPr>
          <p:nvPr/>
        </p:nvPicPr>
        <p:blipFill rotWithShape="1">
          <a:blip r:embed="rId7">
            <a:extLst>
              <a:ext uri="{28A0092B-C50C-407E-A947-70E740481C1C}">
                <a14:useLocalDpi xmlns:a14="http://schemas.microsoft.com/office/drawing/2010/main" val="0"/>
              </a:ext>
            </a:extLst>
          </a:blip>
          <a:srcRect l="12456" r="20747"/>
          <a:stretch/>
        </p:blipFill>
        <p:spPr>
          <a:xfrm>
            <a:off x="600337" y="2156338"/>
            <a:ext cx="2243471" cy="4343047"/>
          </a:xfrm>
          <a:prstGeom prst="rect">
            <a:avLst/>
          </a:prstGeom>
        </p:spPr>
      </p:pic>
      <p:sp>
        <p:nvSpPr>
          <p:cNvPr id="4" name="文字方塊 3"/>
          <p:cNvSpPr txBox="1"/>
          <p:nvPr/>
        </p:nvSpPr>
        <p:spPr>
          <a:xfrm>
            <a:off x="600337" y="1203841"/>
            <a:ext cx="8148127" cy="954107"/>
          </a:xfrm>
          <a:prstGeom prst="rect">
            <a:avLst/>
          </a:prstGeom>
          <a:noFill/>
        </p:spPr>
        <p:txBody>
          <a:bodyPr wrap="square" rtlCol="0">
            <a:spAutoFit/>
          </a:bodyPr>
          <a:lstStyle/>
          <a:p>
            <a:r>
              <a:rPr lang="en-US" altLang="zh-TW" sz="2800" dirty="0"/>
              <a:t>Goddess of the underworld, springtime, </a:t>
            </a:r>
          </a:p>
          <a:p>
            <a:r>
              <a:rPr lang="en-US" altLang="zh-TW" sz="2800" dirty="0"/>
              <a:t>flowers and vegetation</a:t>
            </a:r>
            <a:endParaRPr lang="zh-TW" altLang="en-US" sz="2800" dirty="0"/>
          </a:p>
        </p:txBody>
      </p:sp>
    </p:spTree>
    <p:extLst>
      <p:ext uri="{BB962C8B-B14F-4D97-AF65-F5344CB8AC3E}">
        <p14:creationId xmlns:p14="http://schemas.microsoft.com/office/powerpoint/2010/main" val="743707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2" presetClass="entr" presetSubtype="4"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ppt_x"/>
                                          </p:val>
                                        </p:tav>
                                        <p:tav tm="100000">
                                          <p:val>
                                            <p:strVal val="#ppt_x"/>
                                          </p:val>
                                        </p:tav>
                                      </p:tavLst>
                                    </p:anim>
                                    <p:anim calcmode="lin" valueType="num">
                                      <p:cBhvr additive="base">
                                        <p:cTn id="18" dur="500" fill="hold"/>
                                        <p:tgtEl>
                                          <p:spTgt spid="10"/>
                                        </p:tgtEl>
                                        <p:attrNameLst>
                                          <p:attrName>ppt_y</p:attrName>
                                        </p:attrNameLst>
                                      </p:cBhvr>
                                      <p:tavLst>
                                        <p:tav tm="0">
                                          <p:val>
                                            <p:strVal val="1+#ppt_h/2"/>
                                          </p:val>
                                        </p:tav>
                                        <p:tav tm="100000">
                                          <p:val>
                                            <p:strVal val="#ppt_y"/>
                                          </p:val>
                                        </p:tav>
                                      </p:tavLst>
                                    </p:anim>
                                  </p:childTnLst>
                                </p:cTn>
                              </p:par>
                              <p:par>
                                <p:cTn id="19" presetID="2" presetClass="entr" presetSubtype="3"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anim calcmode="lin" valueType="num">
                                      <p:cBhvr additive="base">
                                        <p:cTn id="21" dur="500" fill="hold"/>
                                        <p:tgtEl>
                                          <p:spTgt spid="11"/>
                                        </p:tgtEl>
                                        <p:attrNameLst>
                                          <p:attrName>ppt_x</p:attrName>
                                        </p:attrNameLst>
                                      </p:cBhvr>
                                      <p:tavLst>
                                        <p:tav tm="0">
                                          <p:val>
                                            <p:strVal val="1+#ppt_w/2"/>
                                          </p:val>
                                        </p:tav>
                                        <p:tav tm="100000">
                                          <p:val>
                                            <p:strVal val="#ppt_x"/>
                                          </p:val>
                                        </p:tav>
                                      </p:tavLst>
                                    </p:anim>
                                    <p:anim calcmode="lin" valueType="num">
                                      <p:cBhvr additive="base">
                                        <p:cTn id="22" dur="500" fill="hold"/>
                                        <p:tgtEl>
                                          <p:spTgt spid="11"/>
                                        </p:tgtEl>
                                        <p:attrNameLst>
                                          <p:attrName>ppt_y</p:attrName>
                                        </p:attrNameLst>
                                      </p:cBhvr>
                                      <p:tavLst>
                                        <p:tav tm="0">
                                          <p:val>
                                            <p:strVal val="0-#ppt_h/2"/>
                                          </p:val>
                                        </p:tav>
                                        <p:tav tm="100000">
                                          <p:val>
                                            <p:strVal val="#ppt_y"/>
                                          </p:val>
                                        </p:tav>
                                      </p:tavLst>
                                    </p:anim>
                                  </p:childTnLst>
                                </p:cTn>
                              </p:par>
                              <p:par>
                                <p:cTn id="23" presetID="10"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Why we have 4 season ?</a:t>
            </a:r>
            <a:endParaRPr lang="zh-TW" altLang="en-US" dirty="0"/>
          </a:p>
        </p:txBody>
      </p:sp>
      <p:pic>
        <p:nvPicPr>
          <p:cNvPr id="4" name="內容版面配置區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1340768"/>
            <a:ext cx="9143999" cy="5328592"/>
          </a:xfrm>
        </p:spPr>
      </p:pic>
    </p:spTree>
    <p:extLst>
      <p:ext uri="{BB962C8B-B14F-4D97-AF65-F5344CB8AC3E}">
        <p14:creationId xmlns:p14="http://schemas.microsoft.com/office/powerpoint/2010/main" val="353518576"/>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Persephone and Hades</a:t>
            </a:r>
            <a:endParaRPr lang="zh-TW" altLang="en-US" dirty="0"/>
          </a:p>
        </p:txBody>
      </p:sp>
      <p:sp>
        <p:nvSpPr>
          <p:cNvPr id="4" name="文字方塊 3"/>
          <p:cNvSpPr txBox="1"/>
          <p:nvPr/>
        </p:nvSpPr>
        <p:spPr>
          <a:xfrm>
            <a:off x="500034" y="1857364"/>
            <a:ext cx="2714644" cy="1569660"/>
          </a:xfrm>
          <a:prstGeom prst="rect">
            <a:avLst/>
          </a:prstGeom>
          <a:noFill/>
        </p:spPr>
        <p:txBody>
          <a:bodyPr wrap="square" rtlCol="0">
            <a:spAutoFit/>
          </a:bodyPr>
          <a:lstStyle/>
          <a:p>
            <a:r>
              <a:rPr lang="en-US" altLang="zh-TW" sz="2400" dirty="0"/>
              <a:t>The season was divided into four is related Persephone</a:t>
            </a:r>
            <a:r>
              <a:rPr lang="zh-TW" altLang="en-US" sz="2400" dirty="0"/>
              <a:t> </a:t>
            </a:r>
            <a:r>
              <a:rPr lang="en-US" altLang="zh-TW" sz="2400" dirty="0"/>
              <a:t>and Hades.</a:t>
            </a:r>
            <a:endParaRPr lang="zh-TW" altLang="en-US" sz="2400" dirty="0"/>
          </a:p>
        </p:txBody>
      </p:sp>
      <p:pic>
        <p:nvPicPr>
          <p:cNvPr id="5" name="內容版面配置區 4" descr="hades_and_persephone-4.jpg"/>
          <p:cNvPicPr>
            <a:picLocks noGrp="1" noChangeAspect="1"/>
          </p:cNvPicPr>
          <p:nvPr>
            <p:ph idx="1"/>
          </p:nvPr>
        </p:nvPicPr>
        <p:blipFill>
          <a:blip r:embed="rId3"/>
          <a:stretch>
            <a:fillRect/>
          </a:stretch>
        </p:blipFill>
        <p:spPr>
          <a:xfrm>
            <a:off x="3482554" y="1571612"/>
            <a:ext cx="5209232" cy="5000659"/>
          </a:xfrm>
        </p:spPr>
      </p:pic>
    </p:spTree>
    <p:extLst>
      <p:ext uri="{BB962C8B-B14F-4D97-AF65-F5344CB8AC3E}">
        <p14:creationId xmlns:p14="http://schemas.microsoft.com/office/powerpoint/2010/main" val="353518576"/>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par>
                          <p:cTn id="8" fill="hold">
                            <p:stCondLst>
                              <p:cond delay="500"/>
                            </p:stCondLst>
                            <p:childTnLst>
                              <p:par>
                                <p:cTn id="9" presetID="2" presetClass="entr" presetSubtype="4"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Demeter and Persephone</a:t>
            </a:r>
            <a:endParaRPr lang="zh-TW" altLang="en-US" dirty="0"/>
          </a:p>
        </p:txBody>
      </p:sp>
      <p:pic>
        <p:nvPicPr>
          <p:cNvPr id="6" name="內容版面配置區 5" descr="Persephone and Demeter.jpg"/>
          <p:cNvPicPr>
            <a:picLocks noGrp="1" noChangeAspect="1"/>
          </p:cNvPicPr>
          <p:nvPr>
            <p:ph idx="1"/>
          </p:nvPr>
        </p:nvPicPr>
        <p:blipFill>
          <a:blip r:embed="rId3"/>
          <a:stretch>
            <a:fillRect/>
          </a:stretch>
        </p:blipFill>
        <p:spPr>
          <a:xfrm>
            <a:off x="428596" y="1714488"/>
            <a:ext cx="6361420" cy="4752429"/>
          </a:xfrm>
        </p:spPr>
      </p:pic>
      <p:sp>
        <p:nvSpPr>
          <p:cNvPr id="4" name="文字方塊 3"/>
          <p:cNvSpPr txBox="1"/>
          <p:nvPr/>
        </p:nvSpPr>
        <p:spPr>
          <a:xfrm>
            <a:off x="7072330" y="1928802"/>
            <a:ext cx="1785950" cy="1569660"/>
          </a:xfrm>
          <a:prstGeom prst="rect">
            <a:avLst/>
          </a:prstGeom>
          <a:noFill/>
        </p:spPr>
        <p:txBody>
          <a:bodyPr wrap="square" rtlCol="0">
            <a:spAutoFit/>
          </a:bodyPr>
          <a:lstStyle/>
          <a:p>
            <a:r>
              <a:rPr lang="en-US" altLang="zh-TW" sz="2400" dirty="0"/>
              <a:t>Persephone is  the only daughter of Demeter.</a:t>
            </a:r>
            <a:endParaRPr lang="zh-TW" altLang="en-US" sz="2400" dirty="0"/>
          </a:p>
        </p:txBody>
      </p:sp>
    </p:spTree>
    <p:extLst>
      <p:ext uri="{BB962C8B-B14F-4D97-AF65-F5344CB8AC3E}">
        <p14:creationId xmlns:p14="http://schemas.microsoft.com/office/powerpoint/2010/main" val="353518576"/>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childTnLst>
                                </p:cTn>
                              </p:par>
                              <p:par>
                                <p:cTn id="8" presetID="3" presetClass="entr" presetSubtype="5"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blinds(vertical)">
                                      <p:cBhvr>
                                        <p:cTn id="10"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allAtOnce"/>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Persephone and Hades</a:t>
            </a:r>
            <a:endParaRPr lang="zh-TW" altLang="en-US" dirty="0"/>
          </a:p>
        </p:txBody>
      </p:sp>
      <p:pic>
        <p:nvPicPr>
          <p:cNvPr id="5" name="內容版面配置區 4" descr="hades_and_persephone-6.jpg"/>
          <p:cNvPicPr>
            <a:picLocks noGrp="1" noChangeAspect="1"/>
          </p:cNvPicPr>
          <p:nvPr>
            <p:ph idx="1"/>
          </p:nvPr>
        </p:nvPicPr>
        <p:blipFill>
          <a:blip r:embed="rId3"/>
          <a:stretch>
            <a:fillRect/>
          </a:stretch>
        </p:blipFill>
        <p:spPr>
          <a:xfrm>
            <a:off x="785786" y="1285860"/>
            <a:ext cx="3643338" cy="5175196"/>
          </a:xfrm>
          <a:prstGeom prst="rect">
            <a:avLst/>
          </a:prstGeom>
          <a:ln>
            <a:noFill/>
          </a:ln>
          <a:effectLst>
            <a:outerShdw blurRad="190500" algn="tl" rotWithShape="0">
              <a:srgbClr val="000000">
                <a:alpha val="70000"/>
              </a:srgbClr>
            </a:outerShdw>
          </a:effectLst>
        </p:spPr>
      </p:pic>
      <p:pic>
        <p:nvPicPr>
          <p:cNvPr id="7" name="圖片 6" descr="Demeter reaching.jpg"/>
          <p:cNvPicPr>
            <a:picLocks noChangeAspect="1"/>
          </p:cNvPicPr>
          <p:nvPr/>
        </p:nvPicPr>
        <p:blipFill>
          <a:blip r:embed="rId4"/>
          <a:srcRect b="1351"/>
          <a:stretch>
            <a:fillRect/>
          </a:stretch>
        </p:blipFill>
        <p:spPr>
          <a:xfrm>
            <a:off x="4896773" y="1122114"/>
            <a:ext cx="3675755" cy="5378720"/>
          </a:xfrm>
          <a:prstGeom prst="rect">
            <a:avLst/>
          </a:prstGeom>
          <a:ln>
            <a:noFill/>
          </a:ln>
          <a:effectLst>
            <a:softEdge rad="112500"/>
          </a:effectLst>
        </p:spPr>
      </p:pic>
    </p:spTree>
    <p:extLst>
      <p:ext uri="{BB962C8B-B14F-4D97-AF65-F5344CB8AC3E}">
        <p14:creationId xmlns:p14="http://schemas.microsoft.com/office/powerpoint/2010/main" val="353518576"/>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32"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ox(out)">
                                      <p:cBhvr>
                                        <p:cTn id="7" dur="1000"/>
                                        <p:tgtEl>
                                          <p:spTgt spid="5"/>
                                        </p:tgtEl>
                                      </p:cBhvr>
                                    </p:animEffect>
                                  </p:childTnLst>
                                </p:cTn>
                              </p:par>
                            </p:childTnLst>
                          </p:cTn>
                        </p:par>
                        <p:par>
                          <p:cTn id="8" fill="hold">
                            <p:stCondLst>
                              <p:cond delay="1000"/>
                            </p:stCondLst>
                            <p:childTnLst>
                              <p:par>
                                <p:cTn id="9" presetID="4" presetClass="entr" presetSubtype="32"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box(out)">
                                      <p:cBhvr>
                                        <p:cTn id="11"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絲縷">
  <a:themeElements>
    <a:clrScheme name="絲縷">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絲縷">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絲縷">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457</TotalTime>
  <Words>846</Words>
  <Application>Microsoft Office PowerPoint</Application>
  <PresentationFormat>如螢幕大小 (4:3)</PresentationFormat>
  <Paragraphs>126</Paragraphs>
  <Slides>29</Slides>
  <Notes>11</Notes>
  <HiddenSlides>0</HiddenSlides>
  <MMClips>0</MMClips>
  <ScaleCrop>false</ScaleCrop>
  <HeadingPairs>
    <vt:vector size="6" baseType="variant">
      <vt:variant>
        <vt:lpstr>使用字型</vt:lpstr>
      </vt:variant>
      <vt:variant>
        <vt:i4>8</vt:i4>
      </vt:variant>
      <vt:variant>
        <vt:lpstr>佈景主題</vt:lpstr>
      </vt:variant>
      <vt:variant>
        <vt:i4>2</vt:i4>
      </vt:variant>
      <vt:variant>
        <vt:lpstr>投影片標題</vt:lpstr>
      </vt:variant>
      <vt:variant>
        <vt:i4>29</vt:i4>
      </vt:variant>
    </vt:vector>
  </HeadingPairs>
  <TitlesOfParts>
    <vt:vector size="39" baseType="lpstr">
      <vt:lpstr>微軟正黑體</vt:lpstr>
      <vt:lpstr>新細明體</vt:lpstr>
      <vt:lpstr>標楷體</vt:lpstr>
      <vt:lpstr>Arial</vt:lpstr>
      <vt:lpstr>Calibri</vt:lpstr>
      <vt:lpstr>Century Gothic</vt:lpstr>
      <vt:lpstr>Wingdings</vt:lpstr>
      <vt:lpstr>Wingdings 3</vt:lpstr>
      <vt:lpstr>Office 佈景主題</vt:lpstr>
      <vt:lpstr>絲縷</vt:lpstr>
      <vt:lpstr>The Two Great God of the Earth</vt:lpstr>
      <vt:lpstr>The Two Great God of the Earth</vt:lpstr>
      <vt:lpstr>PowerPoint 簡報</vt:lpstr>
      <vt:lpstr>Demeter (Ceres)</vt:lpstr>
      <vt:lpstr>Persephone (Kore)</vt:lpstr>
      <vt:lpstr>Why we have 4 season ?</vt:lpstr>
      <vt:lpstr>Persephone and Hades</vt:lpstr>
      <vt:lpstr>Demeter and Persephone</vt:lpstr>
      <vt:lpstr>Persephone and Hades</vt:lpstr>
      <vt:lpstr>Demeter and Persephone</vt:lpstr>
      <vt:lpstr>Why we have 4 season ?</vt:lpstr>
      <vt:lpstr>Princes of Eleusis</vt:lpstr>
      <vt:lpstr>Princes of Eleusis-2</vt:lpstr>
      <vt:lpstr>Eleusis</vt:lpstr>
      <vt:lpstr>PowerPoint 簡報</vt:lpstr>
      <vt:lpstr>DIONYSUS (BACCHUS) 酒神 戴歐尼修斯</vt:lpstr>
      <vt:lpstr>Semele  (DIONYSUS’s mother)</vt:lpstr>
      <vt:lpstr>Semele</vt:lpstr>
      <vt:lpstr>DIONYSUS</vt:lpstr>
      <vt:lpstr>Pentheus (彭透斯/底比斯君主)</vt:lpstr>
      <vt:lpstr>PowerPoint 簡報</vt:lpstr>
      <vt:lpstr>PowerPoint 簡報</vt:lpstr>
      <vt:lpstr>Dionysus’s anger</vt:lpstr>
      <vt:lpstr>The festival for Dionysus</vt:lpstr>
      <vt:lpstr>The festival for Dionysus</vt:lpstr>
      <vt:lpstr>The God of Wine</vt:lpstr>
      <vt:lpstr>Conclusion</vt:lpstr>
      <vt:lpstr>Reference</vt:lpstr>
      <vt:lpstr>PowerPoint 簡報</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Two Great God of the Earth</dc:title>
  <dc:creator>陳巧妮</dc:creator>
  <cp:lastModifiedBy>Elle Kwan</cp:lastModifiedBy>
  <cp:revision>46</cp:revision>
  <dcterms:created xsi:type="dcterms:W3CDTF">2017-03-08T10:56:12Z</dcterms:created>
  <dcterms:modified xsi:type="dcterms:W3CDTF">2017-03-12T14:39:35Z</dcterms:modified>
</cp:coreProperties>
</file>